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handoutMasterIdLst>
    <p:handoutMasterId r:id="rId78"/>
  </p:handoutMasterIdLst>
  <p:sldIdLst>
    <p:sldId id="341" r:id="rId2"/>
    <p:sldId id="388" r:id="rId3"/>
    <p:sldId id="399" r:id="rId4"/>
    <p:sldId id="405" r:id="rId5"/>
    <p:sldId id="397" r:id="rId6"/>
    <p:sldId id="400" r:id="rId7"/>
    <p:sldId id="396" r:id="rId8"/>
    <p:sldId id="345" r:id="rId9"/>
    <p:sldId id="390" r:id="rId10"/>
    <p:sldId id="389" r:id="rId11"/>
    <p:sldId id="391" r:id="rId12"/>
    <p:sldId id="393" r:id="rId13"/>
    <p:sldId id="392" r:id="rId14"/>
    <p:sldId id="343" r:id="rId15"/>
    <p:sldId id="344" r:id="rId16"/>
    <p:sldId id="387" r:id="rId17"/>
    <p:sldId id="356" r:id="rId18"/>
    <p:sldId id="357" r:id="rId19"/>
    <p:sldId id="271" r:id="rId20"/>
    <p:sldId id="308" r:id="rId21"/>
    <p:sldId id="321" r:id="rId22"/>
    <p:sldId id="309" r:id="rId23"/>
    <p:sldId id="322" r:id="rId24"/>
    <p:sldId id="273" r:id="rId25"/>
    <p:sldId id="323" r:id="rId26"/>
    <p:sldId id="275" r:id="rId27"/>
    <p:sldId id="310" r:id="rId28"/>
    <p:sldId id="276" r:id="rId29"/>
    <p:sldId id="312" r:id="rId30"/>
    <p:sldId id="278" r:id="rId31"/>
    <p:sldId id="279" r:id="rId32"/>
    <p:sldId id="314" r:id="rId33"/>
    <p:sldId id="281" r:id="rId34"/>
    <p:sldId id="316" r:id="rId35"/>
    <p:sldId id="282" r:id="rId36"/>
    <p:sldId id="283" r:id="rId37"/>
    <p:sldId id="317" r:id="rId38"/>
    <p:sldId id="320" r:id="rId39"/>
    <p:sldId id="319" r:id="rId40"/>
    <p:sldId id="324" r:id="rId41"/>
    <p:sldId id="386" r:id="rId42"/>
    <p:sldId id="338"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401" r:id="rId56"/>
    <p:sldId id="360" r:id="rId57"/>
    <p:sldId id="403" r:id="rId58"/>
    <p:sldId id="361" r:id="rId59"/>
    <p:sldId id="362" r:id="rId60"/>
    <p:sldId id="404" r:id="rId61"/>
    <p:sldId id="349" r:id="rId62"/>
    <p:sldId id="379" r:id="rId63"/>
    <p:sldId id="380" r:id="rId64"/>
    <p:sldId id="381" r:id="rId65"/>
    <p:sldId id="382" r:id="rId66"/>
    <p:sldId id="383" r:id="rId67"/>
    <p:sldId id="384" r:id="rId68"/>
    <p:sldId id="371" r:id="rId69"/>
    <p:sldId id="372" r:id="rId70"/>
    <p:sldId id="373" r:id="rId71"/>
    <p:sldId id="374" r:id="rId72"/>
    <p:sldId id="375" r:id="rId73"/>
    <p:sldId id="376" r:id="rId74"/>
    <p:sldId id="377" r:id="rId75"/>
    <p:sldId id="378" r:id="rId7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fugio Efraín" initials="RE" lastIdx="1" clrIdx="0">
    <p:extLst>
      <p:ext uri="{19B8F6BF-5375-455C-9EA6-DF929625EA0E}">
        <p15:presenceInfo xmlns:p15="http://schemas.microsoft.com/office/powerpoint/2012/main" userId="Refugio Efraí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3" autoAdjust="0"/>
    <p:restoredTop sz="94664" autoAdjust="0"/>
  </p:normalViewPr>
  <p:slideViewPr>
    <p:cSldViewPr snapToGrid="0">
      <p:cViewPr varScale="1">
        <p:scale>
          <a:sx n="108" d="100"/>
          <a:sy n="108" d="100"/>
        </p:scale>
        <p:origin x="17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2.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image" Target="../media/image8.jp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fif"/><Relationship Id="rId1" Type="http://schemas.openxmlformats.org/officeDocument/2006/relationships/image" Target="../media/image16.jfif"/></Relationships>
</file>

<file path=ppt/diagrams/_rels/drawing2.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fif"/><Relationship Id="rId1" Type="http://schemas.openxmlformats.org/officeDocument/2006/relationships/image" Target="../media/image16.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3B411-07EE-4D2A-BE8D-A63C52E0EE7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s-MX"/>
        </a:p>
      </dgm:t>
    </dgm:pt>
    <dgm:pt modelId="{921F940B-0534-4690-83C6-00FFDFC56562}">
      <dgm:prSet phldrT="[Texto]"/>
      <dgm:spPr/>
      <dgm:t>
        <a:bodyPr/>
        <a:lstStyle/>
        <a:p>
          <a:r>
            <a:rPr lang="es-MX" dirty="0"/>
            <a:t>Bienes muebles</a:t>
          </a:r>
        </a:p>
      </dgm:t>
    </dgm:pt>
    <dgm:pt modelId="{3B19D269-513D-4172-BDE0-13E67A039309}" type="parTrans" cxnId="{ABA1F65A-4CF5-4BAD-84BF-9343070AA2C3}">
      <dgm:prSet/>
      <dgm:spPr/>
      <dgm:t>
        <a:bodyPr/>
        <a:lstStyle/>
        <a:p>
          <a:endParaRPr lang="es-MX"/>
        </a:p>
      </dgm:t>
    </dgm:pt>
    <dgm:pt modelId="{0AF35133-36A6-422A-8B90-623FF50302C1}" type="sibTrans" cxnId="{ABA1F65A-4CF5-4BAD-84BF-9343070AA2C3}">
      <dgm:prSet/>
      <dgm:spPr/>
      <dgm:t>
        <a:bodyPr/>
        <a:lstStyle/>
        <a:p>
          <a:endParaRPr lang="es-MX"/>
        </a:p>
      </dgm:t>
    </dgm:pt>
    <dgm:pt modelId="{57A8682F-3807-41FE-9231-D4DAE80AD781}">
      <dgm:prSet phldrT="[Texto]"/>
      <dgm:spPr/>
      <dgm:t>
        <a:bodyPr/>
        <a:lstStyle/>
        <a:p>
          <a:r>
            <a:rPr lang="es-MX" dirty="0"/>
            <a:t>Inmuebles</a:t>
          </a:r>
        </a:p>
      </dgm:t>
    </dgm:pt>
    <dgm:pt modelId="{1C57B75A-3CA9-4800-9B6D-6C46F0E964C4}" type="parTrans" cxnId="{DA2EADD9-BF72-4EB3-B807-270112D50AA4}">
      <dgm:prSet/>
      <dgm:spPr/>
      <dgm:t>
        <a:bodyPr/>
        <a:lstStyle/>
        <a:p>
          <a:endParaRPr lang="es-MX"/>
        </a:p>
      </dgm:t>
    </dgm:pt>
    <dgm:pt modelId="{44EEC687-2103-4BFC-A604-C8FEF4FCC0F7}" type="sibTrans" cxnId="{DA2EADD9-BF72-4EB3-B807-270112D50AA4}">
      <dgm:prSet/>
      <dgm:spPr/>
      <dgm:t>
        <a:bodyPr/>
        <a:lstStyle/>
        <a:p>
          <a:endParaRPr lang="es-MX"/>
        </a:p>
      </dgm:t>
    </dgm:pt>
    <dgm:pt modelId="{2CC4D786-DB1F-403C-8595-A9E2B6F17F15}">
      <dgm:prSet phldrT="[Texto]"/>
      <dgm:spPr/>
      <dgm:t>
        <a:bodyPr/>
        <a:lstStyle/>
        <a:p>
          <a:r>
            <a:rPr lang="es-MX" dirty="0"/>
            <a:t>Fondos</a:t>
          </a:r>
        </a:p>
      </dgm:t>
    </dgm:pt>
    <dgm:pt modelId="{D10ACF52-AA66-4BA3-B69D-E1BDDFE53E68}" type="parTrans" cxnId="{A552B568-9FA4-47BE-ACC3-904F3A47C295}">
      <dgm:prSet/>
      <dgm:spPr/>
      <dgm:t>
        <a:bodyPr/>
        <a:lstStyle/>
        <a:p>
          <a:endParaRPr lang="es-MX"/>
        </a:p>
      </dgm:t>
    </dgm:pt>
    <dgm:pt modelId="{4194AEE0-12B8-4CAC-B59F-1C3B4FBBCD5D}" type="sibTrans" cxnId="{A552B568-9FA4-47BE-ACC3-904F3A47C295}">
      <dgm:prSet/>
      <dgm:spPr/>
      <dgm:t>
        <a:bodyPr/>
        <a:lstStyle/>
        <a:p>
          <a:endParaRPr lang="es-MX"/>
        </a:p>
      </dgm:t>
    </dgm:pt>
    <dgm:pt modelId="{07AF2E18-45FF-4E85-9197-628FBB724723}">
      <dgm:prSet phldrT="[Texto]"/>
      <dgm:spPr/>
      <dgm:t>
        <a:bodyPr/>
        <a:lstStyle/>
        <a:p>
          <a:r>
            <a:rPr lang="es-MX" dirty="0"/>
            <a:t>Almacenes</a:t>
          </a:r>
        </a:p>
      </dgm:t>
    </dgm:pt>
    <dgm:pt modelId="{DC778FBD-D2FB-4B63-A46E-ADA6EA8A9593}" type="parTrans" cxnId="{2CBCA924-9CEC-47F4-9C42-5EA2413956F5}">
      <dgm:prSet/>
      <dgm:spPr/>
      <dgm:t>
        <a:bodyPr/>
        <a:lstStyle/>
        <a:p>
          <a:endParaRPr lang="es-MX"/>
        </a:p>
      </dgm:t>
    </dgm:pt>
    <dgm:pt modelId="{193A4F46-F33F-4638-BCD2-0D0C9B8E14A5}" type="sibTrans" cxnId="{2CBCA924-9CEC-47F4-9C42-5EA2413956F5}">
      <dgm:prSet/>
      <dgm:spPr/>
      <dgm:t>
        <a:bodyPr/>
        <a:lstStyle/>
        <a:p>
          <a:endParaRPr lang="es-MX"/>
        </a:p>
      </dgm:t>
    </dgm:pt>
    <dgm:pt modelId="{7DF31EC1-2CEF-4AF8-9FC8-2103F38882E4}">
      <dgm:prSet phldrT="[Texto]"/>
      <dgm:spPr/>
      <dgm:t>
        <a:bodyPr/>
        <a:lstStyle/>
        <a:p>
          <a:r>
            <a:rPr lang="es-MX" dirty="0"/>
            <a:t>Archivos</a:t>
          </a:r>
        </a:p>
      </dgm:t>
    </dgm:pt>
    <dgm:pt modelId="{B832884E-5471-4756-A2B5-DBAB11EBC4C9}" type="parTrans" cxnId="{D24649E7-02DD-4241-AB54-D7E8ABE30838}">
      <dgm:prSet/>
      <dgm:spPr/>
      <dgm:t>
        <a:bodyPr/>
        <a:lstStyle/>
        <a:p>
          <a:endParaRPr lang="es-MX"/>
        </a:p>
      </dgm:t>
    </dgm:pt>
    <dgm:pt modelId="{ACE4AF64-CA73-4D17-99AE-9C3503CE4B17}" type="sibTrans" cxnId="{D24649E7-02DD-4241-AB54-D7E8ABE30838}">
      <dgm:prSet/>
      <dgm:spPr/>
      <dgm:t>
        <a:bodyPr/>
        <a:lstStyle/>
        <a:p>
          <a:endParaRPr lang="es-MX"/>
        </a:p>
      </dgm:t>
    </dgm:pt>
    <dgm:pt modelId="{70D13201-50E6-476B-B36B-F2CF3AD50220}" type="pres">
      <dgm:prSet presAssocID="{6513B411-07EE-4D2A-BE8D-A63C52E0EE71}" presName="cycle" presStyleCnt="0">
        <dgm:presLayoutVars>
          <dgm:dir/>
          <dgm:resizeHandles val="exact"/>
        </dgm:presLayoutVars>
      </dgm:prSet>
      <dgm:spPr/>
    </dgm:pt>
    <dgm:pt modelId="{DF01CF46-F837-4A64-88EE-063B51E0C8C1}" type="pres">
      <dgm:prSet presAssocID="{921F940B-0534-4690-83C6-00FFDFC56562}" presName="node" presStyleLbl="node1" presStyleIdx="0" presStyleCnt="5">
        <dgm:presLayoutVars>
          <dgm:bulletEnabled val="1"/>
        </dgm:presLayoutVars>
      </dgm:prSet>
      <dgm:spPr/>
    </dgm:pt>
    <dgm:pt modelId="{74AEB7F4-EF44-4B52-A2A3-2D76C397A667}" type="pres">
      <dgm:prSet presAssocID="{921F940B-0534-4690-83C6-00FFDFC56562}" presName="spNode" presStyleCnt="0"/>
      <dgm:spPr/>
    </dgm:pt>
    <dgm:pt modelId="{CC91B9B1-EC83-4F19-9517-1F207DC22526}" type="pres">
      <dgm:prSet presAssocID="{0AF35133-36A6-422A-8B90-623FF50302C1}" presName="sibTrans" presStyleLbl="sibTrans1D1" presStyleIdx="0" presStyleCnt="5"/>
      <dgm:spPr/>
    </dgm:pt>
    <dgm:pt modelId="{D2A9B334-2CF6-4256-96A4-263C38C2E7EC}" type="pres">
      <dgm:prSet presAssocID="{57A8682F-3807-41FE-9231-D4DAE80AD781}" presName="node" presStyleLbl="node1" presStyleIdx="1" presStyleCnt="5">
        <dgm:presLayoutVars>
          <dgm:bulletEnabled val="1"/>
        </dgm:presLayoutVars>
      </dgm:prSet>
      <dgm:spPr/>
    </dgm:pt>
    <dgm:pt modelId="{85B153B3-6D5E-4838-8FFC-E83F545DD245}" type="pres">
      <dgm:prSet presAssocID="{57A8682F-3807-41FE-9231-D4DAE80AD781}" presName="spNode" presStyleCnt="0"/>
      <dgm:spPr/>
    </dgm:pt>
    <dgm:pt modelId="{EB59483D-D2AD-4190-A344-0E9074DCB290}" type="pres">
      <dgm:prSet presAssocID="{44EEC687-2103-4BFC-A604-C8FEF4FCC0F7}" presName="sibTrans" presStyleLbl="sibTrans1D1" presStyleIdx="1" presStyleCnt="5"/>
      <dgm:spPr/>
    </dgm:pt>
    <dgm:pt modelId="{4D98BAF8-4D22-4BDF-A009-5806038BDEB7}" type="pres">
      <dgm:prSet presAssocID="{2CC4D786-DB1F-403C-8595-A9E2B6F17F15}" presName="node" presStyleLbl="node1" presStyleIdx="2" presStyleCnt="5">
        <dgm:presLayoutVars>
          <dgm:bulletEnabled val="1"/>
        </dgm:presLayoutVars>
      </dgm:prSet>
      <dgm:spPr/>
    </dgm:pt>
    <dgm:pt modelId="{DA93A7F9-866D-4A50-923B-915BC25991BD}" type="pres">
      <dgm:prSet presAssocID="{2CC4D786-DB1F-403C-8595-A9E2B6F17F15}" presName="spNode" presStyleCnt="0"/>
      <dgm:spPr/>
    </dgm:pt>
    <dgm:pt modelId="{E1A15C44-35C1-40D5-9910-24376D4CAE5F}" type="pres">
      <dgm:prSet presAssocID="{4194AEE0-12B8-4CAC-B59F-1C3B4FBBCD5D}" presName="sibTrans" presStyleLbl="sibTrans1D1" presStyleIdx="2" presStyleCnt="5"/>
      <dgm:spPr/>
    </dgm:pt>
    <dgm:pt modelId="{516E22B1-397D-404F-ADA8-E3B374F8AF73}" type="pres">
      <dgm:prSet presAssocID="{07AF2E18-45FF-4E85-9197-628FBB724723}" presName="node" presStyleLbl="node1" presStyleIdx="3" presStyleCnt="5">
        <dgm:presLayoutVars>
          <dgm:bulletEnabled val="1"/>
        </dgm:presLayoutVars>
      </dgm:prSet>
      <dgm:spPr/>
    </dgm:pt>
    <dgm:pt modelId="{5CC80178-F790-43A1-B225-BF59A07BB9D1}" type="pres">
      <dgm:prSet presAssocID="{07AF2E18-45FF-4E85-9197-628FBB724723}" presName="spNode" presStyleCnt="0"/>
      <dgm:spPr/>
    </dgm:pt>
    <dgm:pt modelId="{59FA7558-0641-443D-8D02-07BA7A9E289D}" type="pres">
      <dgm:prSet presAssocID="{193A4F46-F33F-4638-BCD2-0D0C9B8E14A5}" presName="sibTrans" presStyleLbl="sibTrans1D1" presStyleIdx="3" presStyleCnt="5"/>
      <dgm:spPr/>
    </dgm:pt>
    <dgm:pt modelId="{04D50CED-3048-47CC-B843-458B12F2965F}" type="pres">
      <dgm:prSet presAssocID="{7DF31EC1-2CEF-4AF8-9FC8-2103F38882E4}" presName="node" presStyleLbl="node1" presStyleIdx="4" presStyleCnt="5">
        <dgm:presLayoutVars>
          <dgm:bulletEnabled val="1"/>
        </dgm:presLayoutVars>
      </dgm:prSet>
      <dgm:spPr/>
    </dgm:pt>
    <dgm:pt modelId="{793B67E7-2840-4BF0-B51F-49E905B4DB53}" type="pres">
      <dgm:prSet presAssocID="{7DF31EC1-2CEF-4AF8-9FC8-2103F38882E4}" presName="spNode" presStyleCnt="0"/>
      <dgm:spPr/>
    </dgm:pt>
    <dgm:pt modelId="{2DF03E3F-34E6-416E-BFA8-AB3A8C3054EF}" type="pres">
      <dgm:prSet presAssocID="{ACE4AF64-CA73-4D17-99AE-9C3503CE4B17}" presName="sibTrans" presStyleLbl="sibTrans1D1" presStyleIdx="4" presStyleCnt="5"/>
      <dgm:spPr/>
    </dgm:pt>
  </dgm:ptLst>
  <dgm:cxnLst>
    <dgm:cxn modelId="{E4911824-26F4-4682-B341-8E41AB670DE7}" type="presOf" srcId="{193A4F46-F33F-4638-BCD2-0D0C9B8E14A5}" destId="{59FA7558-0641-443D-8D02-07BA7A9E289D}" srcOrd="0" destOrd="0" presId="urn:microsoft.com/office/officeart/2005/8/layout/cycle6"/>
    <dgm:cxn modelId="{2CBCA924-9CEC-47F4-9C42-5EA2413956F5}" srcId="{6513B411-07EE-4D2A-BE8D-A63C52E0EE71}" destId="{07AF2E18-45FF-4E85-9197-628FBB724723}" srcOrd="3" destOrd="0" parTransId="{DC778FBD-D2FB-4B63-A46E-ADA6EA8A9593}" sibTransId="{193A4F46-F33F-4638-BCD2-0D0C9B8E14A5}"/>
    <dgm:cxn modelId="{D1151665-AEFA-423E-BD01-333B2142E89D}" type="presOf" srcId="{2CC4D786-DB1F-403C-8595-A9E2B6F17F15}" destId="{4D98BAF8-4D22-4BDF-A009-5806038BDEB7}" srcOrd="0" destOrd="0" presId="urn:microsoft.com/office/officeart/2005/8/layout/cycle6"/>
    <dgm:cxn modelId="{9C150346-D395-4C29-8D90-E6E2858A38F4}" type="presOf" srcId="{7DF31EC1-2CEF-4AF8-9FC8-2103F38882E4}" destId="{04D50CED-3048-47CC-B843-458B12F2965F}" srcOrd="0" destOrd="0" presId="urn:microsoft.com/office/officeart/2005/8/layout/cycle6"/>
    <dgm:cxn modelId="{A552B568-9FA4-47BE-ACC3-904F3A47C295}" srcId="{6513B411-07EE-4D2A-BE8D-A63C52E0EE71}" destId="{2CC4D786-DB1F-403C-8595-A9E2B6F17F15}" srcOrd="2" destOrd="0" parTransId="{D10ACF52-AA66-4BA3-B69D-E1BDDFE53E68}" sibTransId="{4194AEE0-12B8-4CAC-B59F-1C3B4FBBCD5D}"/>
    <dgm:cxn modelId="{3994934C-187A-4AE5-882A-8F7DC61C80BF}" type="presOf" srcId="{44EEC687-2103-4BFC-A604-C8FEF4FCC0F7}" destId="{EB59483D-D2AD-4190-A344-0E9074DCB290}" srcOrd="0" destOrd="0" presId="urn:microsoft.com/office/officeart/2005/8/layout/cycle6"/>
    <dgm:cxn modelId="{ABA1F65A-4CF5-4BAD-84BF-9343070AA2C3}" srcId="{6513B411-07EE-4D2A-BE8D-A63C52E0EE71}" destId="{921F940B-0534-4690-83C6-00FFDFC56562}" srcOrd="0" destOrd="0" parTransId="{3B19D269-513D-4172-BDE0-13E67A039309}" sibTransId="{0AF35133-36A6-422A-8B90-623FF50302C1}"/>
    <dgm:cxn modelId="{4939628D-FF58-4C40-B990-926D082201C6}" type="presOf" srcId="{921F940B-0534-4690-83C6-00FFDFC56562}" destId="{DF01CF46-F837-4A64-88EE-063B51E0C8C1}" srcOrd="0" destOrd="0" presId="urn:microsoft.com/office/officeart/2005/8/layout/cycle6"/>
    <dgm:cxn modelId="{444BD58D-F35A-45D8-8A47-D07C6FD2B721}" type="presOf" srcId="{6513B411-07EE-4D2A-BE8D-A63C52E0EE71}" destId="{70D13201-50E6-476B-B36B-F2CF3AD50220}" srcOrd="0" destOrd="0" presId="urn:microsoft.com/office/officeart/2005/8/layout/cycle6"/>
    <dgm:cxn modelId="{56F9528F-08E6-4D7E-A78F-EE3128B99285}" type="presOf" srcId="{ACE4AF64-CA73-4D17-99AE-9C3503CE4B17}" destId="{2DF03E3F-34E6-416E-BFA8-AB3A8C3054EF}" srcOrd="0" destOrd="0" presId="urn:microsoft.com/office/officeart/2005/8/layout/cycle6"/>
    <dgm:cxn modelId="{EB8BA595-6F0E-4083-81C5-6CA2D30B0E8E}" type="presOf" srcId="{0AF35133-36A6-422A-8B90-623FF50302C1}" destId="{CC91B9B1-EC83-4F19-9517-1F207DC22526}" srcOrd="0" destOrd="0" presId="urn:microsoft.com/office/officeart/2005/8/layout/cycle6"/>
    <dgm:cxn modelId="{2C046798-BE6A-45D0-8E3E-31FC0AD1AAD4}" type="presOf" srcId="{57A8682F-3807-41FE-9231-D4DAE80AD781}" destId="{D2A9B334-2CF6-4256-96A4-263C38C2E7EC}" srcOrd="0" destOrd="0" presId="urn:microsoft.com/office/officeart/2005/8/layout/cycle6"/>
    <dgm:cxn modelId="{F4E7BE98-269F-4A6A-B125-6691D2FBE0E8}" type="presOf" srcId="{07AF2E18-45FF-4E85-9197-628FBB724723}" destId="{516E22B1-397D-404F-ADA8-E3B374F8AF73}" srcOrd="0" destOrd="0" presId="urn:microsoft.com/office/officeart/2005/8/layout/cycle6"/>
    <dgm:cxn modelId="{DA2EADD9-BF72-4EB3-B807-270112D50AA4}" srcId="{6513B411-07EE-4D2A-BE8D-A63C52E0EE71}" destId="{57A8682F-3807-41FE-9231-D4DAE80AD781}" srcOrd="1" destOrd="0" parTransId="{1C57B75A-3CA9-4800-9B6D-6C46F0E964C4}" sibTransId="{44EEC687-2103-4BFC-A604-C8FEF4FCC0F7}"/>
    <dgm:cxn modelId="{2F49E3E4-065D-4440-B1F9-FD7EA331B65C}" type="presOf" srcId="{4194AEE0-12B8-4CAC-B59F-1C3B4FBBCD5D}" destId="{E1A15C44-35C1-40D5-9910-24376D4CAE5F}" srcOrd="0" destOrd="0" presId="urn:microsoft.com/office/officeart/2005/8/layout/cycle6"/>
    <dgm:cxn modelId="{D24649E7-02DD-4241-AB54-D7E8ABE30838}" srcId="{6513B411-07EE-4D2A-BE8D-A63C52E0EE71}" destId="{7DF31EC1-2CEF-4AF8-9FC8-2103F38882E4}" srcOrd="4" destOrd="0" parTransId="{B832884E-5471-4756-A2B5-DBAB11EBC4C9}" sibTransId="{ACE4AF64-CA73-4D17-99AE-9C3503CE4B17}"/>
    <dgm:cxn modelId="{30301235-CBEB-4F46-9959-866F8BE0A1FF}" type="presParOf" srcId="{70D13201-50E6-476B-B36B-F2CF3AD50220}" destId="{DF01CF46-F837-4A64-88EE-063B51E0C8C1}" srcOrd="0" destOrd="0" presId="urn:microsoft.com/office/officeart/2005/8/layout/cycle6"/>
    <dgm:cxn modelId="{2463F5C2-C5CC-45ED-8ADB-C74C59ECAF59}" type="presParOf" srcId="{70D13201-50E6-476B-B36B-F2CF3AD50220}" destId="{74AEB7F4-EF44-4B52-A2A3-2D76C397A667}" srcOrd="1" destOrd="0" presId="urn:microsoft.com/office/officeart/2005/8/layout/cycle6"/>
    <dgm:cxn modelId="{E7135211-6359-4A1D-A634-4C11F9C247CF}" type="presParOf" srcId="{70D13201-50E6-476B-B36B-F2CF3AD50220}" destId="{CC91B9B1-EC83-4F19-9517-1F207DC22526}" srcOrd="2" destOrd="0" presId="urn:microsoft.com/office/officeart/2005/8/layout/cycle6"/>
    <dgm:cxn modelId="{E40CFA10-C6B3-4161-8D6E-FB4E1ECDA50C}" type="presParOf" srcId="{70D13201-50E6-476B-B36B-F2CF3AD50220}" destId="{D2A9B334-2CF6-4256-96A4-263C38C2E7EC}" srcOrd="3" destOrd="0" presId="urn:microsoft.com/office/officeart/2005/8/layout/cycle6"/>
    <dgm:cxn modelId="{AF0976B2-9D5C-4DE2-80C4-1F755EDC2EA0}" type="presParOf" srcId="{70D13201-50E6-476B-B36B-F2CF3AD50220}" destId="{85B153B3-6D5E-4838-8FFC-E83F545DD245}" srcOrd="4" destOrd="0" presId="urn:microsoft.com/office/officeart/2005/8/layout/cycle6"/>
    <dgm:cxn modelId="{D4FCC62E-9912-42F1-9470-571ABA6CB3B6}" type="presParOf" srcId="{70D13201-50E6-476B-B36B-F2CF3AD50220}" destId="{EB59483D-D2AD-4190-A344-0E9074DCB290}" srcOrd="5" destOrd="0" presId="urn:microsoft.com/office/officeart/2005/8/layout/cycle6"/>
    <dgm:cxn modelId="{22BC5DB7-769E-4D31-86E5-09C8F5FD4198}" type="presParOf" srcId="{70D13201-50E6-476B-B36B-F2CF3AD50220}" destId="{4D98BAF8-4D22-4BDF-A009-5806038BDEB7}" srcOrd="6" destOrd="0" presId="urn:microsoft.com/office/officeart/2005/8/layout/cycle6"/>
    <dgm:cxn modelId="{77441B9D-9630-4052-8B83-748A9CC098E2}" type="presParOf" srcId="{70D13201-50E6-476B-B36B-F2CF3AD50220}" destId="{DA93A7F9-866D-4A50-923B-915BC25991BD}" srcOrd="7" destOrd="0" presId="urn:microsoft.com/office/officeart/2005/8/layout/cycle6"/>
    <dgm:cxn modelId="{308D4F05-48C6-4F03-A2A6-EDC9C3832C9F}" type="presParOf" srcId="{70D13201-50E6-476B-B36B-F2CF3AD50220}" destId="{E1A15C44-35C1-40D5-9910-24376D4CAE5F}" srcOrd="8" destOrd="0" presId="urn:microsoft.com/office/officeart/2005/8/layout/cycle6"/>
    <dgm:cxn modelId="{E7B414E8-9F8A-41A9-BB40-C011AA4581B7}" type="presParOf" srcId="{70D13201-50E6-476B-B36B-F2CF3AD50220}" destId="{516E22B1-397D-404F-ADA8-E3B374F8AF73}" srcOrd="9" destOrd="0" presId="urn:microsoft.com/office/officeart/2005/8/layout/cycle6"/>
    <dgm:cxn modelId="{D3C67D53-33A8-4603-B39A-092E42DD8A27}" type="presParOf" srcId="{70D13201-50E6-476B-B36B-F2CF3AD50220}" destId="{5CC80178-F790-43A1-B225-BF59A07BB9D1}" srcOrd="10" destOrd="0" presId="urn:microsoft.com/office/officeart/2005/8/layout/cycle6"/>
    <dgm:cxn modelId="{C18D74B2-05BE-4059-A324-0CB8A16B2A18}" type="presParOf" srcId="{70D13201-50E6-476B-B36B-F2CF3AD50220}" destId="{59FA7558-0641-443D-8D02-07BA7A9E289D}" srcOrd="11" destOrd="0" presId="urn:microsoft.com/office/officeart/2005/8/layout/cycle6"/>
    <dgm:cxn modelId="{C24F4005-9A5A-4B8E-9FB8-19F437A1A3EB}" type="presParOf" srcId="{70D13201-50E6-476B-B36B-F2CF3AD50220}" destId="{04D50CED-3048-47CC-B843-458B12F2965F}" srcOrd="12" destOrd="0" presId="urn:microsoft.com/office/officeart/2005/8/layout/cycle6"/>
    <dgm:cxn modelId="{55EC55FF-B421-46B0-B4C4-A8EF8E041B65}" type="presParOf" srcId="{70D13201-50E6-476B-B36B-F2CF3AD50220}" destId="{793B67E7-2840-4BF0-B51F-49E905B4DB53}" srcOrd="13" destOrd="0" presId="urn:microsoft.com/office/officeart/2005/8/layout/cycle6"/>
    <dgm:cxn modelId="{4F218DE4-721A-422E-80C1-BDCDD7B064D4}" type="presParOf" srcId="{70D13201-50E6-476B-B36B-F2CF3AD50220}" destId="{2DF03E3F-34E6-416E-BFA8-AB3A8C3054E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8D6D15-010B-4199-B310-2B65261A1D41}" type="doc">
      <dgm:prSet loTypeId="urn:microsoft.com/office/officeart/2005/8/layout/lProcess2" loCatId="relationship" qsTypeId="urn:microsoft.com/office/officeart/2005/8/quickstyle/simple5" qsCatId="simple" csTypeId="urn:microsoft.com/office/officeart/2005/8/colors/colorful5" csCatId="colorful" phldr="1"/>
      <dgm:spPr/>
      <dgm:t>
        <a:bodyPr/>
        <a:lstStyle/>
        <a:p>
          <a:endParaRPr lang="es-MX"/>
        </a:p>
      </dgm:t>
    </dgm:pt>
    <dgm:pt modelId="{E6FE9E81-6D7C-4161-BA1B-9710A9AB6C6E}">
      <dgm:prSet phldrT="[Texto]" custT="1"/>
      <dgm:spPr/>
      <dgm:t>
        <a:bodyPr/>
        <a:lstStyle/>
        <a:p>
          <a:r>
            <a:rPr lang="es-MX" sz="2400" b="1" dirty="0"/>
            <a:t>Artículo 6</a:t>
          </a:r>
        </a:p>
        <a:p>
          <a:r>
            <a:rPr lang="es-MX" sz="2800" dirty="0"/>
            <a:t>Obligaciones Sujeto Obligado Entrante</a:t>
          </a:r>
        </a:p>
      </dgm:t>
    </dgm:pt>
    <dgm:pt modelId="{6BAA7629-40AE-4FEF-91B8-7FE97E890F3D}" type="parTrans" cxnId="{60F38B03-391E-40D1-8E9F-A8951A12DC9F}">
      <dgm:prSet/>
      <dgm:spPr/>
      <dgm:t>
        <a:bodyPr/>
        <a:lstStyle/>
        <a:p>
          <a:endParaRPr lang="es-MX"/>
        </a:p>
      </dgm:t>
    </dgm:pt>
    <dgm:pt modelId="{E604418A-1AD7-41B4-9ADF-AA0E6E2614A9}" type="sibTrans" cxnId="{60F38B03-391E-40D1-8E9F-A8951A12DC9F}">
      <dgm:prSet/>
      <dgm:spPr/>
      <dgm:t>
        <a:bodyPr/>
        <a:lstStyle/>
        <a:p>
          <a:endParaRPr lang="es-MX"/>
        </a:p>
      </dgm:t>
    </dgm:pt>
    <dgm:pt modelId="{D7268737-11D9-4D06-9DDD-E6E5E48BB2FD}">
      <dgm:prSet phldrT="[Texto]"/>
      <dgm:spPr/>
      <dgm:t>
        <a:bodyPr/>
        <a:lstStyle/>
        <a:p>
          <a:pPr algn="just"/>
          <a:r>
            <a:rPr lang="es-MX" dirty="0"/>
            <a:t>1. Coadyuvar con el sujeto obligado saliente en la integración del acta.</a:t>
          </a:r>
        </a:p>
      </dgm:t>
    </dgm:pt>
    <dgm:pt modelId="{2E2A4012-BA71-4E5D-B66A-34305847A7EF}" type="parTrans" cxnId="{4ECA12FA-A4C0-4D53-BB78-26DF81E3AA93}">
      <dgm:prSet/>
      <dgm:spPr/>
      <dgm:t>
        <a:bodyPr/>
        <a:lstStyle/>
        <a:p>
          <a:endParaRPr lang="es-MX"/>
        </a:p>
      </dgm:t>
    </dgm:pt>
    <dgm:pt modelId="{62BDF6AE-964B-4D59-8733-D7E10EEE048C}" type="sibTrans" cxnId="{4ECA12FA-A4C0-4D53-BB78-26DF81E3AA93}">
      <dgm:prSet/>
      <dgm:spPr/>
      <dgm:t>
        <a:bodyPr/>
        <a:lstStyle/>
        <a:p>
          <a:endParaRPr lang="es-MX"/>
        </a:p>
      </dgm:t>
    </dgm:pt>
    <dgm:pt modelId="{75C4CC56-65C3-4033-BD5C-A463981FA924}">
      <dgm:prSet phldrT="[Texto]"/>
      <dgm:spPr/>
      <dgm:t>
        <a:bodyPr/>
        <a:lstStyle/>
        <a:p>
          <a:pPr algn="just"/>
          <a:r>
            <a:rPr lang="es-MX" dirty="0"/>
            <a:t>2. Solicitar la información o aclaración al sujeto obligado saliente de las inconsistencias en el acta.</a:t>
          </a:r>
        </a:p>
      </dgm:t>
    </dgm:pt>
    <dgm:pt modelId="{1C7DE39D-AE0F-46B6-AF2F-84976903E584}" type="parTrans" cxnId="{29157A39-AB64-4D2C-B565-457C44651158}">
      <dgm:prSet/>
      <dgm:spPr/>
      <dgm:t>
        <a:bodyPr/>
        <a:lstStyle/>
        <a:p>
          <a:endParaRPr lang="es-MX"/>
        </a:p>
      </dgm:t>
    </dgm:pt>
    <dgm:pt modelId="{BAD662E1-56C4-49DD-9E54-5675EE7EDF35}" type="sibTrans" cxnId="{29157A39-AB64-4D2C-B565-457C44651158}">
      <dgm:prSet/>
      <dgm:spPr/>
      <dgm:t>
        <a:bodyPr/>
        <a:lstStyle/>
        <a:p>
          <a:endParaRPr lang="es-MX"/>
        </a:p>
      </dgm:t>
    </dgm:pt>
    <dgm:pt modelId="{1ABBCD80-58A0-4CC2-BE71-D3F6A5AE6D68}">
      <dgm:prSet phldrT="[Texto]"/>
      <dgm:spPr/>
      <dgm:t>
        <a:bodyPr/>
        <a:lstStyle/>
        <a:p>
          <a:pPr algn="just"/>
          <a:r>
            <a:rPr lang="es-ES" dirty="0">
              <a:latin typeface="Arial" panose="020B0604020202020204" pitchFamily="34" charset="0"/>
              <a:cs typeface="Arial" panose="020B0604020202020204" pitchFamily="34" charset="0"/>
            </a:rPr>
            <a:t>3. Otorgar las facilidades al sujeto obligado saliente para la aclaración de las inconsistencias</a:t>
          </a:r>
          <a:endParaRPr lang="es-MX" dirty="0"/>
        </a:p>
      </dgm:t>
    </dgm:pt>
    <dgm:pt modelId="{A564A985-3675-4FCA-9CDA-3CF3F155BAE4}" type="parTrans" cxnId="{FA5AB45C-2C38-4923-AE70-4311EE2E34F2}">
      <dgm:prSet/>
      <dgm:spPr/>
      <dgm:t>
        <a:bodyPr/>
        <a:lstStyle/>
        <a:p>
          <a:endParaRPr lang="es-MX"/>
        </a:p>
      </dgm:t>
    </dgm:pt>
    <dgm:pt modelId="{AA49042F-ABAD-4460-BDE7-7959768A7DA7}" type="sibTrans" cxnId="{FA5AB45C-2C38-4923-AE70-4311EE2E34F2}">
      <dgm:prSet/>
      <dgm:spPr/>
      <dgm:t>
        <a:bodyPr/>
        <a:lstStyle/>
        <a:p>
          <a:endParaRPr lang="es-MX"/>
        </a:p>
      </dgm:t>
    </dgm:pt>
    <dgm:pt modelId="{3A38EFCC-3A6D-47EB-8552-17E6A1CA886B}">
      <dgm:prSet phldrT="[Texto]"/>
      <dgm:spPr/>
      <dgm:t>
        <a:bodyPr/>
        <a:lstStyle/>
        <a:p>
          <a:pPr algn="just"/>
          <a:r>
            <a:rPr lang="es-ES" dirty="0">
              <a:latin typeface="Arial" panose="020B0604020202020204" pitchFamily="34" charset="0"/>
              <a:cs typeface="Arial" panose="020B0604020202020204" pitchFamily="34" charset="0"/>
            </a:rPr>
            <a:t>4. Las demás que establezca la Legislación Universitaria. </a:t>
          </a:r>
          <a:endParaRPr lang="es-MX" dirty="0"/>
        </a:p>
      </dgm:t>
    </dgm:pt>
    <dgm:pt modelId="{1F642B40-7E96-4044-9D03-3E2CB2F72EB4}" type="parTrans" cxnId="{D2187E1E-8554-49EE-98FD-C376CEE73121}">
      <dgm:prSet/>
      <dgm:spPr/>
      <dgm:t>
        <a:bodyPr/>
        <a:lstStyle/>
        <a:p>
          <a:endParaRPr lang="es-MX"/>
        </a:p>
      </dgm:t>
    </dgm:pt>
    <dgm:pt modelId="{6ED8E9EE-AB4A-4A4E-AB24-7904E6C1A128}" type="sibTrans" cxnId="{D2187E1E-8554-49EE-98FD-C376CEE73121}">
      <dgm:prSet/>
      <dgm:spPr/>
      <dgm:t>
        <a:bodyPr/>
        <a:lstStyle/>
        <a:p>
          <a:endParaRPr lang="es-MX"/>
        </a:p>
      </dgm:t>
    </dgm:pt>
    <dgm:pt modelId="{DBD040CB-E5D9-4AFA-997B-6EB52DCC7940}" type="pres">
      <dgm:prSet presAssocID="{F78D6D15-010B-4199-B310-2B65261A1D41}" presName="theList" presStyleCnt="0">
        <dgm:presLayoutVars>
          <dgm:dir val="rev"/>
          <dgm:animLvl val="lvl"/>
          <dgm:resizeHandles val="exact"/>
        </dgm:presLayoutVars>
      </dgm:prSet>
      <dgm:spPr/>
    </dgm:pt>
    <dgm:pt modelId="{AD95F3C3-4228-44B6-86C5-DA09905D1C37}" type="pres">
      <dgm:prSet presAssocID="{E6FE9E81-6D7C-4161-BA1B-9710A9AB6C6E}" presName="compNode" presStyleCnt="0"/>
      <dgm:spPr/>
    </dgm:pt>
    <dgm:pt modelId="{7C05DB5A-BF72-40AB-9640-E92AE11B08AC}" type="pres">
      <dgm:prSet presAssocID="{E6FE9E81-6D7C-4161-BA1B-9710A9AB6C6E}" presName="aNode" presStyleLbl="bgShp" presStyleIdx="0" presStyleCnt="1"/>
      <dgm:spPr/>
    </dgm:pt>
    <dgm:pt modelId="{B5F359B2-B843-4162-9335-3CD23CBBF3F2}" type="pres">
      <dgm:prSet presAssocID="{E6FE9E81-6D7C-4161-BA1B-9710A9AB6C6E}" presName="textNode" presStyleLbl="bgShp" presStyleIdx="0" presStyleCnt="1"/>
      <dgm:spPr/>
    </dgm:pt>
    <dgm:pt modelId="{A2191CB4-8E08-45CE-8064-3073B5668200}" type="pres">
      <dgm:prSet presAssocID="{E6FE9E81-6D7C-4161-BA1B-9710A9AB6C6E}" presName="compChildNode" presStyleCnt="0"/>
      <dgm:spPr/>
    </dgm:pt>
    <dgm:pt modelId="{77F05C9C-63CD-44BB-B974-67F7C9A3E08A}" type="pres">
      <dgm:prSet presAssocID="{E6FE9E81-6D7C-4161-BA1B-9710A9AB6C6E}" presName="theInnerList" presStyleCnt="0"/>
      <dgm:spPr/>
    </dgm:pt>
    <dgm:pt modelId="{0598D44F-C18D-4C3A-B76D-9E7A4B1D99BE}" type="pres">
      <dgm:prSet presAssocID="{D7268737-11D9-4D06-9DDD-E6E5E48BB2FD}" presName="childNode" presStyleLbl="node1" presStyleIdx="0" presStyleCnt="4">
        <dgm:presLayoutVars>
          <dgm:bulletEnabled val="1"/>
        </dgm:presLayoutVars>
      </dgm:prSet>
      <dgm:spPr/>
    </dgm:pt>
    <dgm:pt modelId="{2F2332F0-0575-4ED4-A283-907F189782FE}" type="pres">
      <dgm:prSet presAssocID="{D7268737-11D9-4D06-9DDD-E6E5E48BB2FD}" presName="aSpace2" presStyleCnt="0"/>
      <dgm:spPr/>
    </dgm:pt>
    <dgm:pt modelId="{ED994425-8C9A-4D17-B594-03CDA098ADB4}" type="pres">
      <dgm:prSet presAssocID="{75C4CC56-65C3-4033-BD5C-A463981FA924}" presName="childNode" presStyleLbl="node1" presStyleIdx="1" presStyleCnt="4">
        <dgm:presLayoutVars>
          <dgm:bulletEnabled val="1"/>
        </dgm:presLayoutVars>
      </dgm:prSet>
      <dgm:spPr/>
    </dgm:pt>
    <dgm:pt modelId="{2F7CB707-24C6-41FA-BA5D-179C3865E289}" type="pres">
      <dgm:prSet presAssocID="{75C4CC56-65C3-4033-BD5C-A463981FA924}" presName="aSpace2" presStyleCnt="0"/>
      <dgm:spPr/>
    </dgm:pt>
    <dgm:pt modelId="{E767F3B0-6276-426B-94C4-11A917EE676D}" type="pres">
      <dgm:prSet presAssocID="{1ABBCD80-58A0-4CC2-BE71-D3F6A5AE6D68}" presName="childNode" presStyleLbl="node1" presStyleIdx="2" presStyleCnt="4">
        <dgm:presLayoutVars>
          <dgm:bulletEnabled val="1"/>
        </dgm:presLayoutVars>
      </dgm:prSet>
      <dgm:spPr/>
    </dgm:pt>
    <dgm:pt modelId="{20E02AE3-A725-4400-84D3-8F993B00ED6B}" type="pres">
      <dgm:prSet presAssocID="{1ABBCD80-58A0-4CC2-BE71-D3F6A5AE6D68}" presName="aSpace2" presStyleCnt="0"/>
      <dgm:spPr/>
    </dgm:pt>
    <dgm:pt modelId="{F4374AD6-9FA1-4FFF-B556-72DBF739F3A7}" type="pres">
      <dgm:prSet presAssocID="{3A38EFCC-3A6D-47EB-8552-17E6A1CA886B}" presName="childNode" presStyleLbl="node1" presStyleIdx="3" presStyleCnt="4">
        <dgm:presLayoutVars>
          <dgm:bulletEnabled val="1"/>
        </dgm:presLayoutVars>
      </dgm:prSet>
      <dgm:spPr/>
    </dgm:pt>
  </dgm:ptLst>
  <dgm:cxnLst>
    <dgm:cxn modelId="{60F38B03-391E-40D1-8E9F-A8951A12DC9F}" srcId="{F78D6D15-010B-4199-B310-2B65261A1D41}" destId="{E6FE9E81-6D7C-4161-BA1B-9710A9AB6C6E}" srcOrd="0" destOrd="0" parTransId="{6BAA7629-40AE-4FEF-91B8-7FE97E890F3D}" sibTransId="{E604418A-1AD7-41B4-9ADF-AA0E6E2614A9}"/>
    <dgm:cxn modelId="{24739116-94D4-45C4-970E-10003E28B817}" type="presOf" srcId="{3A38EFCC-3A6D-47EB-8552-17E6A1CA886B}" destId="{F4374AD6-9FA1-4FFF-B556-72DBF739F3A7}" srcOrd="0" destOrd="0" presId="urn:microsoft.com/office/officeart/2005/8/layout/lProcess2"/>
    <dgm:cxn modelId="{D2187E1E-8554-49EE-98FD-C376CEE73121}" srcId="{E6FE9E81-6D7C-4161-BA1B-9710A9AB6C6E}" destId="{3A38EFCC-3A6D-47EB-8552-17E6A1CA886B}" srcOrd="3" destOrd="0" parTransId="{1F642B40-7E96-4044-9D03-3E2CB2F72EB4}" sibTransId="{6ED8E9EE-AB4A-4A4E-AB24-7904E6C1A128}"/>
    <dgm:cxn modelId="{29157A39-AB64-4D2C-B565-457C44651158}" srcId="{E6FE9E81-6D7C-4161-BA1B-9710A9AB6C6E}" destId="{75C4CC56-65C3-4033-BD5C-A463981FA924}" srcOrd="1" destOrd="0" parTransId="{1C7DE39D-AE0F-46B6-AF2F-84976903E584}" sibTransId="{BAD662E1-56C4-49DD-9E54-5675EE7EDF35}"/>
    <dgm:cxn modelId="{FA5AB45C-2C38-4923-AE70-4311EE2E34F2}" srcId="{E6FE9E81-6D7C-4161-BA1B-9710A9AB6C6E}" destId="{1ABBCD80-58A0-4CC2-BE71-D3F6A5AE6D68}" srcOrd="2" destOrd="0" parTransId="{A564A985-3675-4FCA-9CDA-3CF3F155BAE4}" sibTransId="{AA49042F-ABAD-4460-BDE7-7959768A7DA7}"/>
    <dgm:cxn modelId="{F2E3DE8E-28CC-4B1A-8177-054A7DFFA7DB}" type="presOf" srcId="{75C4CC56-65C3-4033-BD5C-A463981FA924}" destId="{ED994425-8C9A-4D17-B594-03CDA098ADB4}" srcOrd="0" destOrd="0" presId="urn:microsoft.com/office/officeart/2005/8/layout/lProcess2"/>
    <dgm:cxn modelId="{8B950892-26E8-4982-BB61-56FF425EFD29}" type="presOf" srcId="{F78D6D15-010B-4199-B310-2B65261A1D41}" destId="{DBD040CB-E5D9-4AFA-997B-6EB52DCC7940}" srcOrd="0" destOrd="0" presId="urn:microsoft.com/office/officeart/2005/8/layout/lProcess2"/>
    <dgm:cxn modelId="{88E32F97-4CA1-4FBE-BD50-732DFE46ABAC}" type="presOf" srcId="{1ABBCD80-58A0-4CC2-BE71-D3F6A5AE6D68}" destId="{E767F3B0-6276-426B-94C4-11A917EE676D}" srcOrd="0" destOrd="0" presId="urn:microsoft.com/office/officeart/2005/8/layout/lProcess2"/>
    <dgm:cxn modelId="{0C6689AC-EA60-4B78-90E1-888F43915C6A}" type="presOf" srcId="{D7268737-11D9-4D06-9DDD-E6E5E48BB2FD}" destId="{0598D44F-C18D-4C3A-B76D-9E7A4B1D99BE}" srcOrd="0" destOrd="0" presId="urn:microsoft.com/office/officeart/2005/8/layout/lProcess2"/>
    <dgm:cxn modelId="{6DF4B2E3-3996-48DB-A24D-122C8B2A010A}" type="presOf" srcId="{E6FE9E81-6D7C-4161-BA1B-9710A9AB6C6E}" destId="{B5F359B2-B843-4162-9335-3CD23CBBF3F2}" srcOrd="1" destOrd="0" presId="urn:microsoft.com/office/officeart/2005/8/layout/lProcess2"/>
    <dgm:cxn modelId="{5440BEEA-7903-4158-A76D-5707911568CB}" type="presOf" srcId="{E6FE9E81-6D7C-4161-BA1B-9710A9AB6C6E}" destId="{7C05DB5A-BF72-40AB-9640-E92AE11B08AC}" srcOrd="0" destOrd="0" presId="urn:microsoft.com/office/officeart/2005/8/layout/lProcess2"/>
    <dgm:cxn modelId="{4ECA12FA-A4C0-4D53-BB78-26DF81E3AA93}" srcId="{E6FE9E81-6D7C-4161-BA1B-9710A9AB6C6E}" destId="{D7268737-11D9-4D06-9DDD-E6E5E48BB2FD}" srcOrd="0" destOrd="0" parTransId="{2E2A4012-BA71-4E5D-B66A-34305847A7EF}" sibTransId="{62BDF6AE-964B-4D59-8733-D7E10EEE048C}"/>
    <dgm:cxn modelId="{AB3A0E3A-4010-4C9D-987E-7CF5253DA3A3}" type="presParOf" srcId="{DBD040CB-E5D9-4AFA-997B-6EB52DCC7940}" destId="{AD95F3C3-4228-44B6-86C5-DA09905D1C37}" srcOrd="0" destOrd="0" presId="urn:microsoft.com/office/officeart/2005/8/layout/lProcess2"/>
    <dgm:cxn modelId="{9508055B-EE49-449B-8CF4-8108973442B4}" type="presParOf" srcId="{AD95F3C3-4228-44B6-86C5-DA09905D1C37}" destId="{7C05DB5A-BF72-40AB-9640-E92AE11B08AC}" srcOrd="0" destOrd="0" presId="urn:microsoft.com/office/officeart/2005/8/layout/lProcess2"/>
    <dgm:cxn modelId="{4562B3F4-EE9E-406D-9B36-026323DDD082}" type="presParOf" srcId="{AD95F3C3-4228-44B6-86C5-DA09905D1C37}" destId="{B5F359B2-B843-4162-9335-3CD23CBBF3F2}" srcOrd="1" destOrd="0" presId="urn:microsoft.com/office/officeart/2005/8/layout/lProcess2"/>
    <dgm:cxn modelId="{5F698DD3-F66D-47E4-9FFB-B4B6BCF46AD0}" type="presParOf" srcId="{AD95F3C3-4228-44B6-86C5-DA09905D1C37}" destId="{A2191CB4-8E08-45CE-8064-3073B5668200}" srcOrd="2" destOrd="0" presId="urn:microsoft.com/office/officeart/2005/8/layout/lProcess2"/>
    <dgm:cxn modelId="{3B6F95DF-5510-4716-BBB6-A3175C5A33CC}" type="presParOf" srcId="{A2191CB4-8E08-45CE-8064-3073B5668200}" destId="{77F05C9C-63CD-44BB-B974-67F7C9A3E08A}" srcOrd="0" destOrd="0" presId="urn:microsoft.com/office/officeart/2005/8/layout/lProcess2"/>
    <dgm:cxn modelId="{72CC936F-5D08-4804-B6E3-C6BE92A5EB94}" type="presParOf" srcId="{77F05C9C-63CD-44BB-B974-67F7C9A3E08A}" destId="{0598D44F-C18D-4C3A-B76D-9E7A4B1D99BE}" srcOrd="0" destOrd="0" presId="urn:microsoft.com/office/officeart/2005/8/layout/lProcess2"/>
    <dgm:cxn modelId="{C480388A-3203-49BB-BECC-3D0D0DEB1273}" type="presParOf" srcId="{77F05C9C-63CD-44BB-B974-67F7C9A3E08A}" destId="{2F2332F0-0575-4ED4-A283-907F189782FE}" srcOrd="1" destOrd="0" presId="urn:microsoft.com/office/officeart/2005/8/layout/lProcess2"/>
    <dgm:cxn modelId="{25E222E9-6CE9-4CE3-86D2-47DD2289EA52}" type="presParOf" srcId="{77F05C9C-63CD-44BB-B974-67F7C9A3E08A}" destId="{ED994425-8C9A-4D17-B594-03CDA098ADB4}" srcOrd="2" destOrd="0" presId="urn:microsoft.com/office/officeart/2005/8/layout/lProcess2"/>
    <dgm:cxn modelId="{92C447E6-9EDF-4247-9C0A-19455F348464}" type="presParOf" srcId="{77F05C9C-63CD-44BB-B974-67F7C9A3E08A}" destId="{2F7CB707-24C6-41FA-BA5D-179C3865E289}" srcOrd="3" destOrd="0" presId="urn:microsoft.com/office/officeart/2005/8/layout/lProcess2"/>
    <dgm:cxn modelId="{8E4B7CCB-015A-4C5E-9565-2B473ED40274}" type="presParOf" srcId="{77F05C9C-63CD-44BB-B974-67F7C9A3E08A}" destId="{E767F3B0-6276-426B-94C4-11A917EE676D}" srcOrd="4" destOrd="0" presId="urn:microsoft.com/office/officeart/2005/8/layout/lProcess2"/>
    <dgm:cxn modelId="{4C6F10B0-4026-43CF-82B5-4132FB500204}" type="presParOf" srcId="{77F05C9C-63CD-44BB-B974-67F7C9A3E08A}" destId="{20E02AE3-A725-4400-84D3-8F993B00ED6B}" srcOrd="5" destOrd="0" presId="urn:microsoft.com/office/officeart/2005/8/layout/lProcess2"/>
    <dgm:cxn modelId="{BAF5FCD0-E199-409B-BACC-8BE8C250B8C1}" type="presParOf" srcId="{77F05C9C-63CD-44BB-B974-67F7C9A3E08A}" destId="{F4374AD6-9FA1-4FFF-B556-72DBF739F3A7}"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74A068-A397-455E-94DC-B9E80E5D18B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MX"/>
        </a:p>
      </dgm:t>
    </dgm:pt>
    <dgm:pt modelId="{B7638530-9BDC-4106-9D9E-4C1C901F4340}">
      <dgm:prSet phldrT="[Texto]"/>
      <dgm:spPr/>
      <dgm:t>
        <a:bodyPr/>
        <a:lstStyle/>
        <a:p>
          <a:r>
            <a:rPr lang="es-MX" dirty="0"/>
            <a:t>1. Marco Jurídico de Actuación</a:t>
          </a:r>
        </a:p>
      </dgm:t>
    </dgm:pt>
    <dgm:pt modelId="{EA9E7063-3861-448A-8CAF-828D7ABFA7F4}" type="parTrans" cxnId="{CEBFBC75-E550-4F98-8669-6E5246052B94}">
      <dgm:prSet/>
      <dgm:spPr/>
      <dgm:t>
        <a:bodyPr/>
        <a:lstStyle/>
        <a:p>
          <a:endParaRPr lang="es-MX"/>
        </a:p>
      </dgm:t>
    </dgm:pt>
    <dgm:pt modelId="{D5C75EA7-3DB4-4327-A4AF-FBAE827D53DC}" type="sibTrans" cxnId="{CEBFBC75-E550-4F98-8669-6E5246052B94}">
      <dgm:prSet/>
      <dgm:spPr/>
      <dgm:t>
        <a:bodyPr/>
        <a:lstStyle/>
        <a:p>
          <a:endParaRPr lang="es-MX"/>
        </a:p>
      </dgm:t>
    </dgm:pt>
    <dgm:pt modelId="{ED341FBD-66B0-4AE2-8810-BA50B2E4CDAD}">
      <dgm:prSet phldrT="[Texto]"/>
      <dgm:spPr/>
      <dgm:t>
        <a:bodyPr/>
        <a:lstStyle/>
        <a:p>
          <a:r>
            <a:rPr lang="es-MX" dirty="0"/>
            <a:t>11. Otros Hechos</a:t>
          </a:r>
        </a:p>
      </dgm:t>
    </dgm:pt>
    <dgm:pt modelId="{6C8AC779-2D24-49BD-8B49-351013C290E9}" type="parTrans" cxnId="{387030CE-8DCF-4E14-A48A-39BD25D4051F}">
      <dgm:prSet/>
      <dgm:spPr/>
      <dgm:t>
        <a:bodyPr/>
        <a:lstStyle/>
        <a:p>
          <a:endParaRPr lang="es-MX"/>
        </a:p>
      </dgm:t>
    </dgm:pt>
    <dgm:pt modelId="{B73B6B5B-3C36-47C5-B7DE-EFC066E277F0}" type="sibTrans" cxnId="{387030CE-8DCF-4E14-A48A-39BD25D4051F}">
      <dgm:prSet/>
      <dgm:spPr/>
      <dgm:t>
        <a:bodyPr/>
        <a:lstStyle/>
        <a:p>
          <a:endParaRPr lang="es-MX"/>
        </a:p>
      </dgm:t>
    </dgm:pt>
    <dgm:pt modelId="{560DD7D3-E930-4C1A-B255-9DD6821F65CA}">
      <dgm:prSet phldrT="[Texto]"/>
      <dgm:spPr/>
      <dgm:t>
        <a:bodyPr/>
        <a:lstStyle/>
        <a:p>
          <a:r>
            <a:rPr lang="es-MX" dirty="0"/>
            <a:t>12. Cierre del Acta.</a:t>
          </a:r>
        </a:p>
      </dgm:t>
    </dgm:pt>
    <dgm:pt modelId="{9F8DA79F-968A-4AF7-AF28-2CA0C2D64AD8}" type="parTrans" cxnId="{D2BA9328-C4DC-4B92-B9A4-27DA942A8BE7}">
      <dgm:prSet/>
      <dgm:spPr/>
      <dgm:t>
        <a:bodyPr/>
        <a:lstStyle/>
        <a:p>
          <a:endParaRPr lang="es-MX"/>
        </a:p>
      </dgm:t>
    </dgm:pt>
    <dgm:pt modelId="{A2693626-BB65-40CC-8519-6751267C3EFC}" type="sibTrans" cxnId="{D2BA9328-C4DC-4B92-B9A4-27DA942A8BE7}">
      <dgm:prSet/>
      <dgm:spPr/>
      <dgm:t>
        <a:bodyPr/>
        <a:lstStyle/>
        <a:p>
          <a:endParaRPr lang="es-MX"/>
        </a:p>
      </dgm:t>
    </dgm:pt>
    <dgm:pt modelId="{88342C72-8B0C-4F7E-B378-4BD54674CCF7}">
      <dgm:prSet phldrT="[Texto]"/>
      <dgm:spPr/>
      <dgm:t>
        <a:bodyPr/>
        <a:lstStyle/>
        <a:p>
          <a:r>
            <a:rPr lang="es-MX" dirty="0"/>
            <a:t>13. Documentación Anexa.</a:t>
          </a:r>
        </a:p>
      </dgm:t>
    </dgm:pt>
    <dgm:pt modelId="{8C4AB40F-9637-4941-AD60-759F0CA17AB9}" type="parTrans" cxnId="{A632CCCF-5E43-40C5-9A96-B344B24ADA2D}">
      <dgm:prSet/>
      <dgm:spPr/>
      <dgm:t>
        <a:bodyPr/>
        <a:lstStyle/>
        <a:p>
          <a:endParaRPr lang="es-MX"/>
        </a:p>
      </dgm:t>
    </dgm:pt>
    <dgm:pt modelId="{14B332BA-06F0-4129-B29A-AAEFFC22AAC6}" type="sibTrans" cxnId="{A632CCCF-5E43-40C5-9A96-B344B24ADA2D}">
      <dgm:prSet/>
      <dgm:spPr/>
      <dgm:t>
        <a:bodyPr/>
        <a:lstStyle/>
        <a:p>
          <a:endParaRPr lang="es-MX"/>
        </a:p>
      </dgm:t>
    </dgm:pt>
    <dgm:pt modelId="{B35B316F-9468-4AC4-967C-3C80B347E191}">
      <dgm:prSet/>
      <dgm:spPr/>
      <dgm:t>
        <a:bodyPr/>
        <a:lstStyle/>
        <a:p>
          <a:r>
            <a:rPr lang="es-MX" dirty="0"/>
            <a:t>2. Situación Programática.</a:t>
          </a:r>
        </a:p>
      </dgm:t>
    </dgm:pt>
    <dgm:pt modelId="{22499DE7-422B-45F5-AE4E-E11B2DCBD3FD}" type="parTrans" cxnId="{89569686-3EE6-454C-8536-6ABEAE35C36A}">
      <dgm:prSet/>
      <dgm:spPr/>
      <dgm:t>
        <a:bodyPr/>
        <a:lstStyle/>
        <a:p>
          <a:endParaRPr lang="es-MX"/>
        </a:p>
      </dgm:t>
    </dgm:pt>
    <dgm:pt modelId="{8DD09C92-19F7-4A0C-9385-9A1C160C3AC6}" type="sibTrans" cxnId="{89569686-3EE6-454C-8536-6ABEAE35C36A}">
      <dgm:prSet/>
      <dgm:spPr/>
      <dgm:t>
        <a:bodyPr/>
        <a:lstStyle/>
        <a:p>
          <a:endParaRPr lang="es-MX"/>
        </a:p>
      </dgm:t>
    </dgm:pt>
    <dgm:pt modelId="{003255FF-FD9A-4491-838A-BA90C953C978}">
      <dgm:prSet/>
      <dgm:spPr/>
      <dgm:t>
        <a:bodyPr/>
        <a:lstStyle/>
        <a:p>
          <a:r>
            <a:rPr lang="es-MX" dirty="0"/>
            <a:t>3. Situación Presupuestaria.</a:t>
          </a:r>
        </a:p>
      </dgm:t>
    </dgm:pt>
    <dgm:pt modelId="{8012F1A0-C64D-4A3D-9574-8478A6106346}" type="parTrans" cxnId="{A7380334-2021-4402-8350-7198499CCE41}">
      <dgm:prSet/>
      <dgm:spPr/>
      <dgm:t>
        <a:bodyPr/>
        <a:lstStyle/>
        <a:p>
          <a:endParaRPr lang="es-MX"/>
        </a:p>
      </dgm:t>
    </dgm:pt>
    <dgm:pt modelId="{20B43409-9303-4644-B8F0-F637121A0554}" type="sibTrans" cxnId="{A7380334-2021-4402-8350-7198499CCE41}">
      <dgm:prSet/>
      <dgm:spPr/>
      <dgm:t>
        <a:bodyPr/>
        <a:lstStyle/>
        <a:p>
          <a:endParaRPr lang="es-MX"/>
        </a:p>
      </dgm:t>
    </dgm:pt>
    <dgm:pt modelId="{47666E75-5D35-4EAC-AA13-E067F12A520D}">
      <dgm:prSet/>
      <dgm:spPr/>
      <dgm:t>
        <a:bodyPr/>
        <a:lstStyle/>
        <a:p>
          <a:r>
            <a:rPr lang="es-MX" dirty="0"/>
            <a:t>4. Recursos Financieros</a:t>
          </a:r>
        </a:p>
      </dgm:t>
    </dgm:pt>
    <dgm:pt modelId="{8771D1FF-DBEC-4ADD-86B4-9D7B4479F626}" type="parTrans" cxnId="{6494038C-FDD0-4453-89B5-C25AF4DCAED3}">
      <dgm:prSet/>
      <dgm:spPr/>
      <dgm:t>
        <a:bodyPr/>
        <a:lstStyle/>
        <a:p>
          <a:endParaRPr lang="es-MX"/>
        </a:p>
      </dgm:t>
    </dgm:pt>
    <dgm:pt modelId="{60D17289-0293-4DF2-83CF-A3E59497228F}" type="sibTrans" cxnId="{6494038C-FDD0-4453-89B5-C25AF4DCAED3}">
      <dgm:prSet/>
      <dgm:spPr/>
      <dgm:t>
        <a:bodyPr/>
        <a:lstStyle/>
        <a:p>
          <a:endParaRPr lang="es-MX"/>
        </a:p>
      </dgm:t>
    </dgm:pt>
    <dgm:pt modelId="{360C2EBE-6178-4CE9-8839-434EDC3B1D1D}">
      <dgm:prSet/>
      <dgm:spPr/>
      <dgm:t>
        <a:bodyPr/>
        <a:lstStyle/>
        <a:p>
          <a:r>
            <a:rPr lang="es-MX" dirty="0"/>
            <a:t>5. Recursos Materiales.</a:t>
          </a:r>
        </a:p>
      </dgm:t>
    </dgm:pt>
    <dgm:pt modelId="{B09F0B28-A236-4046-8962-734892CB42FA}" type="parTrans" cxnId="{C965C237-99B2-45FE-B7C1-4827985B04A3}">
      <dgm:prSet/>
      <dgm:spPr/>
      <dgm:t>
        <a:bodyPr/>
        <a:lstStyle/>
        <a:p>
          <a:endParaRPr lang="es-MX"/>
        </a:p>
      </dgm:t>
    </dgm:pt>
    <dgm:pt modelId="{2001AFA6-0588-4830-8AE9-074CACEDC606}" type="sibTrans" cxnId="{C965C237-99B2-45FE-B7C1-4827985B04A3}">
      <dgm:prSet/>
      <dgm:spPr/>
      <dgm:t>
        <a:bodyPr/>
        <a:lstStyle/>
        <a:p>
          <a:endParaRPr lang="es-MX"/>
        </a:p>
      </dgm:t>
    </dgm:pt>
    <dgm:pt modelId="{ACB1F30D-9FEF-42F9-917C-C7C017D3530F}">
      <dgm:prSet/>
      <dgm:spPr/>
      <dgm:t>
        <a:bodyPr/>
        <a:lstStyle/>
        <a:p>
          <a:r>
            <a:rPr lang="es-MX" dirty="0"/>
            <a:t>6. Archivos Series (Documentales y Expedientes).</a:t>
          </a:r>
        </a:p>
      </dgm:t>
    </dgm:pt>
    <dgm:pt modelId="{8585E467-2694-4FBD-813A-3C194E82F61E}" type="parTrans" cxnId="{3750D0C3-8794-4E5B-8453-467016C53903}">
      <dgm:prSet/>
      <dgm:spPr/>
      <dgm:t>
        <a:bodyPr/>
        <a:lstStyle/>
        <a:p>
          <a:endParaRPr lang="es-MX"/>
        </a:p>
      </dgm:t>
    </dgm:pt>
    <dgm:pt modelId="{60F6CBA4-016D-43CD-BE46-552D8BE1FF8C}" type="sibTrans" cxnId="{3750D0C3-8794-4E5B-8453-467016C53903}">
      <dgm:prSet/>
      <dgm:spPr/>
      <dgm:t>
        <a:bodyPr/>
        <a:lstStyle/>
        <a:p>
          <a:endParaRPr lang="es-MX"/>
        </a:p>
      </dgm:t>
    </dgm:pt>
    <dgm:pt modelId="{ACC42D8A-2194-45C4-B259-CE90EFAD16D4}">
      <dgm:prSet/>
      <dgm:spPr/>
      <dgm:t>
        <a:bodyPr/>
        <a:lstStyle/>
        <a:p>
          <a:r>
            <a:rPr lang="es-MX" dirty="0"/>
            <a:t>7. Recursos Humanos</a:t>
          </a:r>
        </a:p>
      </dgm:t>
    </dgm:pt>
    <dgm:pt modelId="{7BC88F2A-80E2-4F7C-BE9F-B8F711CEEE1E}" type="parTrans" cxnId="{BD6A8841-D0FB-43A3-995F-C6D0E618DEAD}">
      <dgm:prSet/>
      <dgm:spPr/>
      <dgm:t>
        <a:bodyPr/>
        <a:lstStyle/>
        <a:p>
          <a:endParaRPr lang="es-MX"/>
        </a:p>
      </dgm:t>
    </dgm:pt>
    <dgm:pt modelId="{F92FDDA9-766C-4CBD-8D5B-E690BC01D9C6}" type="sibTrans" cxnId="{BD6A8841-D0FB-43A3-995F-C6D0E618DEAD}">
      <dgm:prSet/>
      <dgm:spPr/>
      <dgm:t>
        <a:bodyPr/>
        <a:lstStyle/>
        <a:p>
          <a:endParaRPr lang="es-MX"/>
        </a:p>
      </dgm:t>
    </dgm:pt>
    <dgm:pt modelId="{77A7037F-ED67-46C2-8FF7-ACA8A1F67023}">
      <dgm:prSet/>
      <dgm:spPr/>
      <dgm:t>
        <a:bodyPr/>
        <a:lstStyle/>
        <a:p>
          <a:r>
            <a:rPr lang="es-MX" dirty="0"/>
            <a:t>8. Informe de los Asuntos a cargo y Estado que Guardan.</a:t>
          </a:r>
        </a:p>
      </dgm:t>
    </dgm:pt>
    <dgm:pt modelId="{0F60671C-1C9B-4394-9EE5-E91634A47B48}" type="parTrans" cxnId="{C14C3286-02B1-4C91-9F81-5A38CA8373A7}">
      <dgm:prSet/>
      <dgm:spPr/>
      <dgm:t>
        <a:bodyPr/>
        <a:lstStyle/>
        <a:p>
          <a:endParaRPr lang="es-MX"/>
        </a:p>
      </dgm:t>
    </dgm:pt>
    <dgm:pt modelId="{BDBEED2B-7BCB-4F45-B49E-E7A062D3A19E}" type="sibTrans" cxnId="{C14C3286-02B1-4C91-9F81-5A38CA8373A7}">
      <dgm:prSet/>
      <dgm:spPr/>
      <dgm:t>
        <a:bodyPr/>
        <a:lstStyle/>
        <a:p>
          <a:endParaRPr lang="es-MX"/>
        </a:p>
      </dgm:t>
    </dgm:pt>
    <dgm:pt modelId="{A93295A7-6A62-4042-99DE-3FA22D4BBCEA}">
      <dgm:prSet/>
      <dgm:spPr/>
      <dgm:t>
        <a:bodyPr/>
        <a:lstStyle/>
        <a:p>
          <a:r>
            <a:rPr lang="es-MX" dirty="0"/>
            <a:t>9. Situación de Observaciones de Auditoría.</a:t>
          </a:r>
        </a:p>
      </dgm:t>
    </dgm:pt>
    <dgm:pt modelId="{384F9D69-468B-4D5C-8CD4-AB61C0F843D2}" type="parTrans" cxnId="{EF3702F6-8E62-4BE3-9536-49D0C6DDD59E}">
      <dgm:prSet/>
      <dgm:spPr/>
      <dgm:t>
        <a:bodyPr/>
        <a:lstStyle/>
        <a:p>
          <a:endParaRPr lang="es-MX"/>
        </a:p>
      </dgm:t>
    </dgm:pt>
    <dgm:pt modelId="{EF3C4C18-3980-45B1-889B-A5594E4FEE7A}" type="sibTrans" cxnId="{EF3702F6-8E62-4BE3-9536-49D0C6DDD59E}">
      <dgm:prSet/>
      <dgm:spPr/>
      <dgm:t>
        <a:bodyPr/>
        <a:lstStyle/>
        <a:p>
          <a:endParaRPr lang="es-MX"/>
        </a:p>
      </dgm:t>
    </dgm:pt>
    <dgm:pt modelId="{C7468C81-1B42-47D3-8FDC-2D153B674ECA}">
      <dgm:prSet/>
      <dgm:spPr/>
      <dgm:t>
        <a:bodyPr/>
        <a:lstStyle/>
        <a:p>
          <a:r>
            <a:rPr lang="es-MX" dirty="0"/>
            <a:t>10. Situación de obligaciones en Materia de Transparencia.</a:t>
          </a:r>
        </a:p>
      </dgm:t>
    </dgm:pt>
    <dgm:pt modelId="{B88B31B8-906A-4F58-A53D-86857EFD9A89}" type="parTrans" cxnId="{144249BE-D98B-4204-928A-2A4D9437E44D}">
      <dgm:prSet/>
      <dgm:spPr/>
      <dgm:t>
        <a:bodyPr/>
        <a:lstStyle/>
        <a:p>
          <a:endParaRPr lang="es-MX"/>
        </a:p>
      </dgm:t>
    </dgm:pt>
    <dgm:pt modelId="{FDBE5F27-FF92-400F-8CD8-55BBB622AF4D}" type="sibTrans" cxnId="{144249BE-D98B-4204-928A-2A4D9437E44D}">
      <dgm:prSet/>
      <dgm:spPr/>
      <dgm:t>
        <a:bodyPr/>
        <a:lstStyle/>
        <a:p>
          <a:endParaRPr lang="es-MX"/>
        </a:p>
      </dgm:t>
    </dgm:pt>
    <dgm:pt modelId="{0601F575-69F9-4683-B6E0-F4A54004866F}" type="pres">
      <dgm:prSet presAssocID="{3174A068-A397-455E-94DC-B9E80E5D18B2}" presName="diagram" presStyleCnt="0">
        <dgm:presLayoutVars>
          <dgm:dir/>
          <dgm:resizeHandles val="exact"/>
        </dgm:presLayoutVars>
      </dgm:prSet>
      <dgm:spPr/>
    </dgm:pt>
    <dgm:pt modelId="{73D0AF17-91CC-48C7-AFBE-6AE7DD1D2BC3}" type="pres">
      <dgm:prSet presAssocID="{B7638530-9BDC-4106-9D9E-4C1C901F4340}" presName="node" presStyleLbl="node1" presStyleIdx="0" presStyleCnt="13">
        <dgm:presLayoutVars>
          <dgm:bulletEnabled val="1"/>
        </dgm:presLayoutVars>
      </dgm:prSet>
      <dgm:spPr/>
    </dgm:pt>
    <dgm:pt modelId="{5E2E8F7E-1A4C-4C58-9C97-521219524B16}" type="pres">
      <dgm:prSet presAssocID="{D5C75EA7-3DB4-4327-A4AF-FBAE827D53DC}" presName="sibTrans" presStyleCnt="0"/>
      <dgm:spPr/>
    </dgm:pt>
    <dgm:pt modelId="{8F547FF5-05E9-45EE-8AEF-ED3512F1493B}" type="pres">
      <dgm:prSet presAssocID="{B35B316F-9468-4AC4-967C-3C80B347E191}" presName="node" presStyleLbl="node1" presStyleIdx="1" presStyleCnt="13">
        <dgm:presLayoutVars>
          <dgm:bulletEnabled val="1"/>
        </dgm:presLayoutVars>
      </dgm:prSet>
      <dgm:spPr/>
    </dgm:pt>
    <dgm:pt modelId="{0A09A94B-5652-4EB3-A6E8-1693C53166FB}" type="pres">
      <dgm:prSet presAssocID="{8DD09C92-19F7-4A0C-9385-9A1C160C3AC6}" presName="sibTrans" presStyleCnt="0"/>
      <dgm:spPr/>
    </dgm:pt>
    <dgm:pt modelId="{5964D53C-F209-47A3-A708-8DD5A93B11E7}" type="pres">
      <dgm:prSet presAssocID="{003255FF-FD9A-4491-838A-BA90C953C978}" presName="node" presStyleLbl="node1" presStyleIdx="2" presStyleCnt="13">
        <dgm:presLayoutVars>
          <dgm:bulletEnabled val="1"/>
        </dgm:presLayoutVars>
      </dgm:prSet>
      <dgm:spPr/>
    </dgm:pt>
    <dgm:pt modelId="{130C93B2-C046-4F77-AF3F-480A1276F741}" type="pres">
      <dgm:prSet presAssocID="{20B43409-9303-4644-B8F0-F637121A0554}" presName="sibTrans" presStyleCnt="0"/>
      <dgm:spPr/>
    </dgm:pt>
    <dgm:pt modelId="{A656276D-E134-42FB-91E0-1A2283622011}" type="pres">
      <dgm:prSet presAssocID="{47666E75-5D35-4EAC-AA13-E067F12A520D}" presName="node" presStyleLbl="node1" presStyleIdx="3" presStyleCnt="13">
        <dgm:presLayoutVars>
          <dgm:bulletEnabled val="1"/>
        </dgm:presLayoutVars>
      </dgm:prSet>
      <dgm:spPr/>
    </dgm:pt>
    <dgm:pt modelId="{3F989D80-F596-438E-ABA0-DCE7161A708B}" type="pres">
      <dgm:prSet presAssocID="{60D17289-0293-4DF2-83CF-A3E59497228F}" presName="sibTrans" presStyleCnt="0"/>
      <dgm:spPr/>
    </dgm:pt>
    <dgm:pt modelId="{B68310BE-D47E-4EF5-BD6A-FB90F85F54C3}" type="pres">
      <dgm:prSet presAssocID="{360C2EBE-6178-4CE9-8839-434EDC3B1D1D}" presName="node" presStyleLbl="node1" presStyleIdx="4" presStyleCnt="13">
        <dgm:presLayoutVars>
          <dgm:bulletEnabled val="1"/>
        </dgm:presLayoutVars>
      </dgm:prSet>
      <dgm:spPr/>
    </dgm:pt>
    <dgm:pt modelId="{74C804C8-6A19-485D-B7AC-6120F5E1F065}" type="pres">
      <dgm:prSet presAssocID="{2001AFA6-0588-4830-8AE9-074CACEDC606}" presName="sibTrans" presStyleCnt="0"/>
      <dgm:spPr/>
    </dgm:pt>
    <dgm:pt modelId="{0A5F1270-76DD-4D38-97D4-EFAF2890DBE5}" type="pres">
      <dgm:prSet presAssocID="{ACB1F30D-9FEF-42F9-917C-C7C017D3530F}" presName="node" presStyleLbl="node1" presStyleIdx="5" presStyleCnt="13">
        <dgm:presLayoutVars>
          <dgm:bulletEnabled val="1"/>
        </dgm:presLayoutVars>
      </dgm:prSet>
      <dgm:spPr/>
    </dgm:pt>
    <dgm:pt modelId="{9D1B09ED-DBD6-4990-AE8F-2698EAF8D501}" type="pres">
      <dgm:prSet presAssocID="{60F6CBA4-016D-43CD-BE46-552D8BE1FF8C}" presName="sibTrans" presStyleCnt="0"/>
      <dgm:spPr/>
    </dgm:pt>
    <dgm:pt modelId="{48F77824-B899-4165-B210-0AC177704E09}" type="pres">
      <dgm:prSet presAssocID="{ACC42D8A-2194-45C4-B259-CE90EFAD16D4}" presName="node" presStyleLbl="node1" presStyleIdx="6" presStyleCnt="13">
        <dgm:presLayoutVars>
          <dgm:bulletEnabled val="1"/>
        </dgm:presLayoutVars>
      </dgm:prSet>
      <dgm:spPr/>
    </dgm:pt>
    <dgm:pt modelId="{96B6EDF2-6529-4305-B87D-C2A4FC694C2E}" type="pres">
      <dgm:prSet presAssocID="{F92FDDA9-766C-4CBD-8D5B-E690BC01D9C6}" presName="sibTrans" presStyleCnt="0"/>
      <dgm:spPr/>
    </dgm:pt>
    <dgm:pt modelId="{3DDA0DFE-9360-4CAE-878A-12C00AFF1107}" type="pres">
      <dgm:prSet presAssocID="{77A7037F-ED67-46C2-8FF7-ACA8A1F67023}" presName="node" presStyleLbl="node1" presStyleIdx="7" presStyleCnt="13">
        <dgm:presLayoutVars>
          <dgm:bulletEnabled val="1"/>
        </dgm:presLayoutVars>
      </dgm:prSet>
      <dgm:spPr/>
    </dgm:pt>
    <dgm:pt modelId="{439E6124-569C-4D71-AA21-C1C163ADA87E}" type="pres">
      <dgm:prSet presAssocID="{BDBEED2B-7BCB-4F45-B49E-E7A062D3A19E}" presName="sibTrans" presStyleCnt="0"/>
      <dgm:spPr/>
    </dgm:pt>
    <dgm:pt modelId="{15424D05-C3B0-4233-95D3-C8EE0D9ABE03}" type="pres">
      <dgm:prSet presAssocID="{A93295A7-6A62-4042-99DE-3FA22D4BBCEA}" presName="node" presStyleLbl="node1" presStyleIdx="8" presStyleCnt="13">
        <dgm:presLayoutVars>
          <dgm:bulletEnabled val="1"/>
        </dgm:presLayoutVars>
      </dgm:prSet>
      <dgm:spPr/>
    </dgm:pt>
    <dgm:pt modelId="{35A7CC33-5B8F-4AD1-86E7-F7C55AE4B366}" type="pres">
      <dgm:prSet presAssocID="{EF3C4C18-3980-45B1-889B-A5594E4FEE7A}" presName="sibTrans" presStyleCnt="0"/>
      <dgm:spPr/>
    </dgm:pt>
    <dgm:pt modelId="{D795C7C5-F636-4CA3-A2A7-D6A77B0E9875}" type="pres">
      <dgm:prSet presAssocID="{C7468C81-1B42-47D3-8FDC-2D153B674ECA}" presName="node" presStyleLbl="node1" presStyleIdx="9" presStyleCnt="13">
        <dgm:presLayoutVars>
          <dgm:bulletEnabled val="1"/>
        </dgm:presLayoutVars>
      </dgm:prSet>
      <dgm:spPr/>
    </dgm:pt>
    <dgm:pt modelId="{E66EC954-BEBB-4AD1-A50D-DB377BA42D07}" type="pres">
      <dgm:prSet presAssocID="{FDBE5F27-FF92-400F-8CD8-55BBB622AF4D}" presName="sibTrans" presStyleCnt="0"/>
      <dgm:spPr/>
    </dgm:pt>
    <dgm:pt modelId="{687A4952-AC26-4D48-B9AF-18D0B37E0B40}" type="pres">
      <dgm:prSet presAssocID="{ED341FBD-66B0-4AE2-8810-BA50B2E4CDAD}" presName="node" presStyleLbl="node1" presStyleIdx="10" presStyleCnt="13">
        <dgm:presLayoutVars>
          <dgm:bulletEnabled val="1"/>
        </dgm:presLayoutVars>
      </dgm:prSet>
      <dgm:spPr/>
    </dgm:pt>
    <dgm:pt modelId="{F8DE9CB5-D4E1-42E1-A19A-D55E4122556D}" type="pres">
      <dgm:prSet presAssocID="{B73B6B5B-3C36-47C5-B7DE-EFC066E277F0}" presName="sibTrans" presStyleCnt="0"/>
      <dgm:spPr/>
    </dgm:pt>
    <dgm:pt modelId="{7FD04080-398A-4D01-9A09-B8301A9FBE51}" type="pres">
      <dgm:prSet presAssocID="{560DD7D3-E930-4C1A-B255-9DD6821F65CA}" presName="node" presStyleLbl="node1" presStyleIdx="11" presStyleCnt="13">
        <dgm:presLayoutVars>
          <dgm:bulletEnabled val="1"/>
        </dgm:presLayoutVars>
      </dgm:prSet>
      <dgm:spPr/>
    </dgm:pt>
    <dgm:pt modelId="{3824E429-B982-4F91-B956-23D2EAC8A552}" type="pres">
      <dgm:prSet presAssocID="{A2693626-BB65-40CC-8519-6751267C3EFC}" presName="sibTrans" presStyleCnt="0"/>
      <dgm:spPr/>
    </dgm:pt>
    <dgm:pt modelId="{07464FD6-778F-41B3-B2FC-1826B3CEAE1A}" type="pres">
      <dgm:prSet presAssocID="{88342C72-8B0C-4F7E-B378-4BD54674CCF7}" presName="node" presStyleLbl="node1" presStyleIdx="12" presStyleCnt="13">
        <dgm:presLayoutVars>
          <dgm:bulletEnabled val="1"/>
        </dgm:presLayoutVars>
      </dgm:prSet>
      <dgm:spPr/>
    </dgm:pt>
  </dgm:ptLst>
  <dgm:cxnLst>
    <dgm:cxn modelId="{2BEA9806-B1A7-4DD8-B4EA-2FB8A43E1698}" type="presOf" srcId="{ACC42D8A-2194-45C4-B259-CE90EFAD16D4}" destId="{48F77824-B899-4165-B210-0AC177704E09}" srcOrd="0" destOrd="0" presId="urn:microsoft.com/office/officeart/2005/8/layout/default"/>
    <dgm:cxn modelId="{4F83EB19-A4E4-4E9D-AC02-FE6A7EBE2F8E}" type="presOf" srcId="{77A7037F-ED67-46C2-8FF7-ACA8A1F67023}" destId="{3DDA0DFE-9360-4CAE-878A-12C00AFF1107}" srcOrd="0" destOrd="0" presId="urn:microsoft.com/office/officeart/2005/8/layout/default"/>
    <dgm:cxn modelId="{AFAD5C25-65DD-406F-8AA4-1397D7AA14DA}" type="presOf" srcId="{A93295A7-6A62-4042-99DE-3FA22D4BBCEA}" destId="{15424D05-C3B0-4233-95D3-C8EE0D9ABE03}" srcOrd="0" destOrd="0" presId="urn:microsoft.com/office/officeart/2005/8/layout/default"/>
    <dgm:cxn modelId="{D2BA9328-C4DC-4B92-B9A4-27DA942A8BE7}" srcId="{3174A068-A397-455E-94DC-B9E80E5D18B2}" destId="{560DD7D3-E930-4C1A-B255-9DD6821F65CA}" srcOrd="11" destOrd="0" parTransId="{9F8DA79F-968A-4AF7-AF28-2CA0C2D64AD8}" sibTransId="{A2693626-BB65-40CC-8519-6751267C3EFC}"/>
    <dgm:cxn modelId="{A7380334-2021-4402-8350-7198499CCE41}" srcId="{3174A068-A397-455E-94DC-B9E80E5D18B2}" destId="{003255FF-FD9A-4491-838A-BA90C953C978}" srcOrd="2" destOrd="0" parTransId="{8012F1A0-C64D-4A3D-9574-8478A6106346}" sibTransId="{20B43409-9303-4644-B8F0-F637121A0554}"/>
    <dgm:cxn modelId="{C965C237-99B2-45FE-B7C1-4827985B04A3}" srcId="{3174A068-A397-455E-94DC-B9E80E5D18B2}" destId="{360C2EBE-6178-4CE9-8839-434EDC3B1D1D}" srcOrd="4" destOrd="0" parTransId="{B09F0B28-A236-4046-8962-734892CB42FA}" sibTransId="{2001AFA6-0588-4830-8AE9-074CACEDC606}"/>
    <dgm:cxn modelId="{1512053F-C605-4B56-9C80-D9E97BD738D5}" type="presOf" srcId="{B7638530-9BDC-4106-9D9E-4C1C901F4340}" destId="{73D0AF17-91CC-48C7-AFBE-6AE7DD1D2BC3}" srcOrd="0" destOrd="0" presId="urn:microsoft.com/office/officeart/2005/8/layout/default"/>
    <dgm:cxn modelId="{BD6A8841-D0FB-43A3-995F-C6D0E618DEAD}" srcId="{3174A068-A397-455E-94DC-B9E80E5D18B2}" destId="{ACC42D8A-2194-45C4-B259-CE90EFAD16D4}" srcOrd="6" destOrd="0" parTransId="{7BC88F2A-80E2-4F7C-BE9F-B8F711CEEE1E}" sibTransId="{F92FDDA9-766C-4CBD-8D5B-E690BC01D9C6}"/>
    <dgm:cxn modelId="{DD13AC6F-352C-4939-93A1-E2A62079107F}" type="presOf" srcId="{47666E75-5D35-4EAC-AA13-E067F12A520D}" destId="{A656276D-E134-42FB-91E0-1A2283622011}" srcOrd="0" destOrd="0" presId="urn:microsoft.com/office/officeart/2005/8/layout/default"/>
    <dgm:cxn modelId="{C9868974-858C-422A-8F1F-3A4F7D29CDB9}" type="presOf" srcId="{88342C72-8B0C-4F7E-B378-4BD54674CCF7}" destId="{07464FD6-778F-41B3-B2FC-1826B3CEAE1A}" srcOrd="0" destOrd="0" presId="urn:microsoft.com/office/officeart/2005/8/layout/default"/>
    <dgm:cxn modelId="{CEBFBC75-E550-4F98-8669-6E5246052B94}" srcId="{3174A068-A397-455E-94DC-B9E80E5D18B2}" destId="{B7638530-9BDC-4106-9D9E-4C1C901F4340}" srcOrd="0" destOrd="0" parTransId="{EA9E7063-3861-448A-8CAF-828D7ABFA7F4}" sibTransId="{D5C75EA7-3DB4-4327-A4AF-FBAE827D53DC}"/>
    <dgm:cxn modelId="{61A17D59-CCFC-4740-AD46-6A0B26B2944E}" type="presOf" srcId="{ACB1F30D-9FEF-42F9-917C-C7C017D3530F}" destId="{0A5F1270-76DD-4D38-97D4-EFAF2890DBE5}" srcOrd="0" destOrd="0" presId="urn:microsoft.com/office/officeart/2005/8/layout/default"/>
    <dgm:cxn modelId="{C14C3286-02B1-4C91-9F81-5A38CA8373A7}" srcId="{3174A068-A397-455E-94DC-B9E80E5D18B2}" destId="{77A7037F-ED67-46C2-8FF7-ACA8A1F67023}" srcOrd="7" destOrd="0" parTransId="{0F60671C-1C9B-4394-9EE5-E91634A47B48}" sibTransId="{BDBEED2B-7BCB-4F45-B49E-E7A062D3A19E}"/>
    <dgm:cxn modelId="{89569686-3EE6-454C-8536-6ABEAE35C36A}" srcId="{3174A068-A397-455E-94DC-B9E80E5D18B2}" destId="{B35B316F-9468-4AC4-967C-3C80B347E191}" srcOrd="1" destOrd="0" parTransId="{22499DE7-422B-45F5-AE4E-E11B2DCBD3FD}" sibTransId="{8DD09C92-19F7-4A0C-9385-9A1C160C3AC6}"/>
    <dgm:cxn modelId="{6494038C-FDD0-4453-89B5-C25AF4DCAED3}" srcId="{3174A068-A397-455E-94DC-B9E80E5D18B2}" destId="{47666E75-5D35-4EAC-AA13-E067F12A520D}" srcOrd="3" destOrd="0" parTransId="{8771D1FF-DBEC-4ADD-86B4-9D7B4479F626}" sibTransId="{60D17289-0293-4DF2-83CF-A3E59497228F}"/>
    <dgm:cxn modelId="{A9E4948E-F5DA-47D6-9ECC-1E60DF6D00AC}" type="presOf" srcId="{ED341FBD-66B0-4AE2-8810-BA50B2E4CDAD}" destId="{687A4952-AC26-4D48-B9AF-18D0B37E0B40}" srcOrd="0" destOrd="0" presId="urn:microsoft.com/office/officeart/2005/8/layout/default"/>
    <dgm:cxn modelId="{736E9A93-2050-452C-B153-513794966640}" type="presOf" srcId="{003255FF-FD9A-4491-838A-BA90C953C978}" destId="{5964D53C-F209-47A3-A708-8DD5A93B11E7}" srcOrd="0" destOrd="0" presId="urn:microsoft.com/office/officeart/2005/8/layout/default"/>
    <dgm:cxn modelId="{25BF54A1-90F8-481D-BE19-CB608AF3F227}" type="presOf" srcId="{C7468C81-1B42-47D3-8FDC-2D153B674ECA}" destId="{D795C7C5-F636-4CA3-A2A7-D6A77B0E9875}" srcOrd="0" destOrd="0" presId="urn:microsoft.com/office/officeart/2005/8/layout/default"/>
    <dgm:cxn modelId="{409597A5-2D9F-4C9D-B229-8CFE0D790B5C}" type="presOf" srcId="{560DD7D3-E930-4C1A-B255-9DD6821F65CA}" destId="{7FD04080-398A-4D01-9A09-B8301A9FBE51}" srcOrd="0" destOrd="0" presId="urn:microsoft.com/office/officeart/2005/8/layout/default"/>
    <dgm:cxn modelId="{144249BE-D98B-4204-928A-2A4D9437E44D}" srcId="{3174A068-A397-455E-94DC-B9E80E5D18B2}" destId="{C7468C81-1B42-47D3-8FDC-2D153B674ECA}" srcOrd="9" destOrd="0" parTransId="{B88B31B8-906A-4F58-A53D-86857EFD9A89}" sibTransId="{FDBE5F27-FF92-400F-8CD8-55BBB622AF4D}"/>
    <dgm:cxn modelId="{3750D0C3-8794-4E5B-8453-467016C53903}" srcId="{3174A068-A397-455E-94DC-B9E80E5D18B2}" destId="{ACB1F30D-9FEF-42F9-917C-C7C017D3530F}" srcOrd="5" destOrd="0" parTransId="{8585E467-2694-4FBD-813A-3C194E82F61E}" sibTransId="{60F6CBA4-016D-43CD-BE46-552D8BE1FF8C}"/>
    <dgm:cxn modelId="{387030CE-8DCF-4E14-A48A-39BD25D4051F}" srcId="{3174A068-A397-455E-94DC-B9E80E5D18B2}" destId="{ED341FBD-66B0-4AE2-8810-BA50B2E4CDAD}" srcOrd="10" destOrd="0" parTransId="{6C8AC779-2D24-49BD-8B49-351013C290E9}" sibTransId="{B73B6B5B-3C36-47C5-B7DE-EFC066E277F0}"/>
    <dgm:cxn modelId="{A632CCCF-5E43-40C5-9A96-B344B24ADA2D}" srcId="{3174A068-A397-455E-94DC-B9E80E5D18B2}" destId="{88342C72-8B0C-4F7E-B378-4BD54674CCF7}" srcOrd="12" destOrd="0" parTransId="{8C4AB40F-9637-4941-AD60-759F0CA17AB9}" sibTransId="{14B332BA-06F0-4129-B29A-AAEFFC22AAC6}"/>
    <dgm:cxn modelId="{2A5478D4-229D-49BB-BE15-94FEB8D4A54A}" type="presOf" srcId="{3174A068-A397-455E-94DC-B9E80E5D18B2}" destId="{0601F575-69F9-4683-B6E0-F4A54004866F}" srcOrd="0" destOrd="0" presId="urn:microsoft.com/office/officeart/2005/8/layout/default"/>
    <dgm:cxn modelId="{FAC313DE-CD86-4429-9714-A9B8447AD468}" type="presOf" srcId="{B35B316F-9468-4AC4-967C-3C80B347E191}" destId="{8F547FF5-05E9-45EE-8AEF-ED3512F1493B}" srcOrd="0" destOrd="0" presId="urn:microsoft.com/office/officeart/2005/8/layout/default"/>
    <dgm:cxn modelId="{4FD415EE-B51D-4706-81F8-E21946E8BF11}" type="presOf" srcId="{360C2EBE-6178-4CE9-8839-434EDC3B1D1D}" destId="{B68310BE-D47E-4EF5-BD6A-FB90F85F54C3}" srcOrd="0" destOrd="0" presId="urn:microsoft.com/office/officeart/2005/8/layout/default"/>
    <dgm:cxn modelId="{EF3702F6-8E62-4BE3-9536-49D0C6DDD59E}" srcId="{3174A068-A397-455E-94DC-B9E80E5D18B2}" destId="{A93295A7-6A62-4042-99DE-3FA22D4BBCEA}" srcOrd="8" destOrd="0" parTransId="{384F9D69-468B-4D5C-8CD4-AB61C0F843D2}" sibTransId="{EF3C4C18-3980-45B1-889B-A5594E4FEE7A}"/>
    <dgm:cxn modelId="{B5D4D814-85EE-475D-940E-F4C8BA9DC370}" type="presParOf" srcId="{0601F575-69F9-4683-B6E0-F4A54004866F}" destId="{73D0AF17-91CC-48C7-AFBE-6AE7DD1D2BC3}" srcOrd="0" destOrd="0" presId="urn:microsoft.com/office/officeart/2005/8/layout/default"/>
    <dgm:cxn modelId="{E6C98C6B-0438-4CE5-84BC-CA383D9B7797}" type="presParOf" srcId="{0601F575-69F9-4683-B6E0-F4A54004866F}" destId="{5E2E8F7E-1A4C-4C58-9C97-521219524B16}" srcOrd="1" destOrd="0" presId="urn:microsoft.com/office/officeart/2005/8/layout/default"/>
    <dgm:cxn modelId="{673BA6A7-F8CA-4F85-A763-6543D131F854}" type="presParOf" srcId="{0601F575-69F9-4683-B6E0-F4A54004866F}" destId="{8F547FF5-05E9-45EE-8AEF-ED3512F1493B}" srcOrd="2" destOrd="0" presId="urn:microsoft.com/office/officeart/2005/8/layout/default"/>
    <dgm:cxn modelId="{33BCE9F9-57B4-4148-9DDA-FD0ACB45E03C}" type="presParOf" srcId="{0601F575-69F9-4683-B6E0-F4A54004866F}" destId="{0A09A94B-5652-4EB3-A6E8-1693C53166FB}" srcOrd="3" destOrd="0" presId="urn:microsoft.com/office/officeart/2005/8/layout/default"/>
    <dgm:cxn modelId="{07DF48E0-C76D-4B24-B484-65385E314FE4}" type="presParOf" srcId="{0601F575-69F9-4683-B6E0-F4A54004866F}" destId="{5964D53C-F209-47A3-A708-8DD5A93B11E7}" srcOrd="4" destOrd="0" presId="urn:microsoft.com/office/officeart/2005/8/layout/default"/>
    <dgm:cxn modelId="{FA70925E-5F54-4E75-92B8-AA4CC62CED11}" type="presParOf" srcId="{0601F575-69F9-4683-B6E0-F4A54004866F}" destId="{130C93B2-C046-4F77-AF3F-480A1276F741}" srcOrd="5" destOrd="0" presId="urn:microsoft.com/office/officeart/2005/8/layout/default"/>
    <dgm:cxn modelId="{B720A534-CA3F-43BC-891B-70FE24749855}" type="presParOf" srcId="{0601F575-69F9-4683-B6E0-F4A54004866F}" destId="{A656276D-E134-42FB-91E0-1A2283622011}" srcOrd="6" destOrd="0" presId="urn:microsoft.com/office/officeart/2005/8/layout/default"/>
    <dgm:cxn modelId="{060F1B5B-C018-4B17-9865-959E4D0242D4}" type="presParOf" srcId="{0601F575-69F9-4683-B6E0-F4A54004866F}" destId="{3F989D80-F596-438E-ABA0-DCE7161A708B}" srcOrd="7" destOrd="0" presId="urn:microsoft.com/office/officeart/2005/8/layout/default"/>
    <dgm:cxn modelId="{4A1DD384-A802-407E-9846-38E16BC2B92B}" type="presParOf" srcId="{0601F575-69F9-4683-B6E0-F4A54004866F}" destId="{B68310BE-D47E-4EF5-BD6A-FB90F85F54C3}" srcOrd="8" destOrd="0" presId="urn:microsoft.com/office/officeart/2005/8/layout/default"/>
    <dgm:cxn modelId="{BC5A2DD3-5CFC-4423-B986-6D04CD040BC0}" type="presParOf" srcId="{0601F575-69F9-4683-B6E0-F4A54004866F}" destId="{74C804C8-6A19-485D-B7AC-6120F5E1F065}" srcOrd="9" destOrd="0" presId="urn:microsoft.com/office/officeart/2005/8/layout/default"/>
    <dgm:cxn modelId="{DCA373CA-09A5-4359-8B36-22920E5884E1}" type="presParOf" srcId="{0601F575-69F9-4683-B6E0-F4A54004866F}" destId="{0A5F1270-76DD-4D38-97D4-EFAF2890DBE5}" srcOrd="10" destOrd="0" presId="urn:microsoft.com/office/officeart/2005/8/layout/default"/>
    <dgm:cxn modelId="{039DD7DC-17F3-4DDA-95D4-1D0A52FD5AE4}" type="presParOf" srcId="{0601F575-69F9-4683-B6E0-F4A54004866F}" destId="{9D1B09ED-DBD6-4990-AE8F-2698EAF8D501}" srcOrd="11" destOrd="0" presId="urn:microsoft.com/office/officeart/2005/8/layout/default"/>
    <dgm:cxn modelId="{5BD80218-7D4C-4B3D-98DA-E0E8953BB8D0}" type="presParOf" srcId="{0601F575-69F9-4683-B6E0-F4A54004866F}" destId="{48F77824-B899-4165-B210-0AC177704E09}" srcOrd="12" destOrd="0" presId="urn:microsoft.com/office/officeart/2005/8/layout/default"/>
    <dgm:cxn modelId="{C1D3A99E-65AD-4BEA-BCC4-D4D00E9EB25C}" type="presParOf" srcId="{0601F575-69F9-4683-B6E0-F4A54004866F}" destId="{96B6EDF2-6529-4305-B87D-C2A4FC694C2E}" srcOrd="13" destOrd="0" presId="urn:microsoft.com/office/officeart/2005/8/layout/default"/>
    <dgm:cxn modelId="{FAF7F143-0268-4203-B1FF-B5EDA7DFF73C}" type="presParOf" srcId="{0601F575-69F9-4683-B6E0-F4A54004866F}" destId="{3DDA0DFE-9360-4CAE-878A-12C00AFF1107}" srcOrd="14" destOrd="0" presId="urn:microsoft.com/office/officeart/2005/8/layout/default"/>
    <dgm:cxn modelId="{5ECCCD54-7CF9-47BC-8FA8-B58BD9E155E8}" type="presParOf" srcId="{0601F575-69F9-4683-B6E0-F4A54004866F}" destId="{439E6124-569C-4D71-AA21-C1C163ADA87E}" srcOrd="15" destOrd="0" presId="urn:microsoft.com/office/officeart/2005/8/layout/default"/>
    <dgm:cxn modelId="{C12F0996-0B80-4748-8E55-D70FBBF570C8}" type="presParOf" srcId="{0601F575-69F9-4683-B6E0-F4A54004866F}" destId="{15424D05-C3B0-4233-95D3-C8EE0D9ABE03}" srcOrd="16" destOrd="0" presId="urn:microsoft.com/office/officeart/2005/8/layout/default"/>
    <dgm:cxn modelId="{C5A81831-1E15-43F5-B6D8-D313FCEA9BAB}" type="presParOf" srcId="{0601F575-69F9-4683-B6E0-F4A54004866F}" destId="{35A7CC33-5B8F-4AD1-86E7-F7C55AE4B366}" srcOrd="17" destOrd="0" presId="urn:microsoft.com/office/officeart/2005/8/layout/default"/>
    <dgm:cxn modelId="{4C98372B-32AD-4457-B6C7-D4320D4DC7C7}" type="presParOf" srcId="{0601F575-69F9-4683-B6E0-F4A54004866F}" destId="{D795C7C5-F636-4CA3-A2A7-D6A77B0E9875}" srcOrd="18" destOrd="0" presId="urn:microsoft.com/office/officeart/2005/8/layout/default"/>
    <dgm:cxn modelId="{8E2597FB-B2FF-4A02-9FF0-54E876B72485}" type="presParOf" srcId="{0601F575-69F9-4683-B6E0-F4A54004866F}" destId="{E66EC954-BEBB-4AD1-A50D-DB377BA42D07}" srcOrd="19" destOrd="0" presId="urn:microsoft.com/office/officeart/2005/8/layout/default"/>
    <dgm:cxn modelId="{E5FAB81E-F4AC-4689-90E4-19D94507B6C9}" type="presParOf" srcId="{0601F575-69F9-4683-B6E0-F4A54004866F}" destId="{687A4952-AC26-4D48-B9AF-18D0B37E0B40}" srcOrd="20" destOrd="0" presId="urn:microsoft.com/office/officeart/2005/8/layout/default"/>
    <dgm:cxn modelId="{599868EF-65E4-42D7-A1E7-7B0C1FF7BB96}" type="presParOf" srcId="{0601F575-69F9-4683-B6E0-F4A54004866F}" destId="{F8DE9CB5-D4E1-42E1-A19A-D55E4122556D}" srcOrd="21" destOrd="0" presId="urn:microsoft.com/office/officeart/2005/8/layout/default"/>
    <dgm:cxn modelId="{11045CEE-58E6-41C9-AA68-EEC1306D8B98}" type="presParOf" srcId="{0601F575-69F9-4683-B6E0-F4A54004866F}" destId="{7FD04080-398A-4D01-9A09-B8301A9FBE51}" srcOrd="22" destOrd="0" presId="urn:microsoft.com/office/officeart/2005/8/layout/default"/>
    <dgm:cxn modelId="{9133AA26-9F02-4171-AF97-3E7463207D05}" type="presParOf" srcId="{0601F575-69F9-4683-B6E0-F4A54004866F}" destId="{3824E429-B982-4F91-B956-23D2EAC8A552}" srcOrd="23" destOrd="0" presId="urn:microsoft.com/office/officeart/2005/8/layout/default"/>
    <dgm:cxn modelId="{9BA518D3-9236-4DB7-A763-D092F09618E1}" type="presParOf" srcId="{0601F575-69F9-4683-B6E0-F4A54004866F}" destId="{07464FD6-778F-41B3-B2FC-1826B3CEAE1A}"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4DE235-5881-482A-9C3D-7144EA4FB5F7}"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endParaRPr lang="es-MX"/>
        </a:p>
      </dgm:t>
    </dgm:pt>
    <dgm:pt modelId="{6383EF56-5E6B-4AC4-8EA7-3328FAD6EDAB}">
      <dgm:prSet phldrT="[Texto]" custT="1"/>
      <dgm:spPr/>
      <dgm:t>
        <a:bodyPr/>
        <a:lstStyle/>
        <a:p>
          <a:pPr algn="ctr"/>
          <a:r>
            <a:rPr lang="es-MX" sz="1800" dirty="0"/>
            <a:t>Sujeto Obligado Saliente</a:t>
          </a:r>
        </a:p>
      </dgm:t>
    </dgm:pt>
    <dgm:pt modelId="{80938606-DC70-4483-A112-501B44A9C741}" type="parTrans" cxnId="{8EA7BF67-6D5A-40E2-89B4-903EBFD31CBE}">
      <dgm:prSet/>
      <dgm:spPr/>
      <dgm:t>
        <a:bodyPr/>
        <a:lstStyle/>
        <a:p>
          <a:endParaRPr lang="es-MX"/>
        </a:p>
      </dgm:t>
    </dgm:pt>
    <dgm:pt modelId="{BE9F04C8-85F4-4C54-8A90-78E06834D7CB}" type="sibTrans" cxnId="{8EA7BF67-6D5A-40E2-89B4-903EBFD31CBE}">
      <dgm:prSet/>
      <dgm:spPr/>
      <dgm:t>
        <a:bodyPr/>
        <a:lstStyle/>
        <a:p>
          <a:endParaRPr lang="es-MX"/>
        </a:p>
      </dgm:t>
    </dgm:pt>
    <dgm:pt modelId="{9C641B4D-800A-45A6-AE0A-CF1DD11828D9}">
      <dgm:prSet phldrT="[Texto]" custT="1"/>
      <dgm:spPr/>
      <dgm:t>
        <a:bodyPr/>
        <a:lstStyle/>
        <a:p>
          <a:r>
            <a:rPr lang="es-MX" sz="1600" dirty="0"/>
            <a:t>Aviso al OIC de la Separación de cargo.</a:t>
          </a:r>
        </a:p>
      </dgm:t>
    </dgm:pt>
    <dgm:pt modelId="{C0F28168-06C5-4D22-AE31-A83F0789E275}" type="parTrans" cxnId="{AE8AA59D-9CF5-4B60-B4AA-A28272B298B0}">
      <dgm:prSet/>
      <dgm:spPr/>
      <dgm:t>
        <a:bodyPr/>
        <a:lstStyle/>
        <a:p>
          <a:endParaRPr lang="es-MX"/>
        </a:p>
      </dgm:t>
    </dgm:pt>
    <dgm:pt modelId="{7D4B2BC3-807B-4DB8-983A-0F5115F2FB74}" type="sibTrans" cxnId="{AE8AA59D-9CF5-4B60-B4AA-A28272B298B0}">
      <dgm:prSet/>
      <dgm:spPr/>
      <dgm:t>
        <a:bodyPr/>
        <a:lstStyle/>
        <a:p>
          <a:endParaRPr lang="es-MX"/>
        </a:p>
      </dgm:t>
    </dgm:pt>
    <dgm:pt modelId="{A938789E-08B5-4F4B-A7EA-FE4A34FDD23C}">
      <dgm:prSet phldrT="[Texto]" custT="1"/>
      <dgm:spPr/>
      <dgm:t>
        <a:bodyPr/>
        <a:lstStyle/>
        <a:p>
          <a:r>
            <a:rPr lang="es-MX" sz="1600" dirty="0"/>
            <a:t>Recibe formatos y realiza la integración del acta.</a:t>
          </a:r>
        </a:p>
      </dgm:t>
    </dgm:pt>
    <dgm:pt modelId="{05CDD92E-74F5-44B0-9E1A-AE2170AE70E2}" type="parTrans" cxnId="{3221AE5B-E0EE-47B7-9868-636157BFEAFE}">
      <dgm:prSet/>
      <dgm:spPr/>
      <dgm:t>
        <a:bodyPr/>
        <a:lstStyle/>
        <a:p>
          <a:endParaRPr lang="es-MX"/>
        </a:p>
      </dgm:t>
    </dgm:pt>
    <dgm:pt modelId="{B2953B7F-A008-43CF-BCBA-4E8CDCBF2232}" type="sibTrans" cxnId="{3221AE5B-E0EE-47B7-9868-636157BFEAFE}">
      <dgm:prSet/>
      <dgm:spPr/>
      <dgm:t>
        <a:bodyPr/>
        <a:lstStyle/>
        <a:p>
          <a:endParaRPr lang="es-MX"/>
        </a:p>
      </dgm:t>
    </dgm:pt>
    <dgm:pt modelId="{BD796A31-840B-41AE-B7A5-5A6EBDB9C741}">
      <dgm:prSet phldrT="[Texto]" custT="1"/>
      <dgm:spPr/>
      <dgm:t>
        <a:bodyPr/>
        <a:lstStyle/>
        <a:p>
          <a:pPr algn="ctr"/>
          <a:r>
            <a:rPr lang="es-MX" sz="1800" dirty="0"/>
            <a:t>Sujeto Obligado Entrante</a:t>
          </a:r>
        </a:p>
      </dgm:t>
    </dgm:pt>
    <dgm:pt modelId="{65D64FB0-3FDA-40A0-A5F2-2F63EC40BFB5}" type="parTrans" cxnId="{353739A1-67CB-43C4-B1D3-E99E7EB95E2A}">
      <dgm:prSet/>
      <dgm:spPr/>
      <dgm:t>
        <a:bodyPr/>
        <a:lstStyle/>
        <a:p>
          <a:endParaRPr lang="es-MX"/>
        </a:p>
      </dgm:t>
    </dgm:pt>
    <dgm:pt modelId="{9D499591-C776-48B2-92CB-28CD754FE1BC}" type="sibTrans" cxnId="{353739A1-67CB-43C4-B1D3-E99E7EB95E2A}">
      <dgm:prSet/>
      <dgm:spPr/>
      <dgm:t>
        <a:bodyPr/>
        <a:lstStyle/>
        <a:p>
          <a:endParaRPr lang="es-MX"/>
        </a:p>
      </dgm:t>
    </dgm:pt>
    <dgm:pt modelId="{C73A2B74-9309-4205-B5E5-C2F4543BB751}">
      <dgm:prSet phldrT="[Texto]" custT="1"/>
      <dgm:spPr/>
      <dgm:t>
        <a:bodyPr/>
        <a:lstStyle/>
        <a:p>
          <a:r>
            <a:rPr lang="es-MX" sz="1600" dirty="0"/>
            <a:t>Coadyuva en la integración del acta, brindando facilidades al sujeto obligado saliente. </a:t>
          </a:r>
        </a:p>
      </dgm:t>
    </dgm:pt>
    <dgm:pt modelId="{21CFC64C-7B6D-472C-95F6-038B68EAA508}" type="parTrans" cxnId="{170BB7D5-1F40-446C-BAE1-6999C43516F5}">
      <dgm:prSet/>
      <dgm:spPr/>
      <dgm:t>
        <a:bodyPr/>
        <a:lstStyle/>
        <a:p>
          <a:endParaRPr lang="es-MX"/>
        </a:p>
      </dgm:t>
    </dgm:pt>
    <dgm:pt modelId="{909379F1-F024-465F-8F6A-BB70428221E5}" type="sibTrans" cxnId="{170BB7D5-1F40-446C-BAE1-6999C43516F5}">
      <dgm:prSet/>
      <dgm:spPr/>
      <dgm:t>
        <a:bodyPr/>
        <a:lstStyle/>
        <a:p>
          <a:endParaRPr lang="es-MX"/>
        </a:p>
      </dgm:t>
    </dgm:pt>
    <dgm:pt modelId="{98612A9F-4934-4DFA-9590-7AC5E2448FDF}">
      <dgm:prSet phldrT="[Texto]" custT="1"/>
      <dgm:spPr/>
      <dgm:t>
        <a:bodyPr/>
        <a:lstStyle/>
        <a:p>
          <a:pPr algn="ctr"/>
          <a:r>
            <a:rPr lang="es-MX" sz="1800" b="0" dirty="0"/>
            <a:t>Órgano Interno de Control.</a:t>
          </a:r>
        </a:p>
      </dgm:t>
    </dgm:pt>
    <dgm:pt modelId="{4538ACAB-4BAF-4186-A5E3-61CC6FB9129A}" type="parTrans" cxnId="{15C769A6-418B-40F1-9D49-78577EF8975D}">
      <dgm:prSet/>
      <dgm:spPr/>
      <dgm:t>
        <a:bodyPr/>
        <a:lstStyle/>
        <a:p>
          <a:endParaRPr lang="es-MX"/>
        </a:p>
      </dgm:t>
    </dgm:pt>
    <dgm:pt modelId="{611C2D52-8689-4868-A351-B707A1FC6AA4}" type="sibTrans" cxnId="{15C769A6-418B-40F1-9D49-78577EF8975D}">
      <dgm:prSet/>
      <dgm:spPr/>
      <dgm:t>
        <a:bodyPr/>
        <a:lstStyle/>
        <a:p>
          <a:endParaRPr lang="es-MX"/>
        </a:p>
      </dgm:t>
    </dgm:pt>
    <dgm:pt modelId="{40F90E86-E588-4D6D-9A9F-8E261E8F6056}">
      <dgm:prSet phldrT="[Texto]" custT="1"/>
      <dgm:spPr/>
      <dgm:t>
        <a:bodyPr/>
        <a:lstStyle/>
        <a:p>
          <a:r>
            <a:rPr lang="es-MX" sz="1600" dirty="0"/>
            <a:t>Asesora y revisa la integración del acta.</a:t>
          </a:r>
        </a:p>
      </dgm:t>
    </dgm:pt>
    <dgm:pt modelId="{D32622AB-9C58-4DDF-8A7E-4F58E02C22CB}" type="parTrans" cxnId="{1C335727-7CA2-40CE-9B95-6FC893616506}">
      <dgm:prSet/>
      <dgm:spPr/>
      <dgm:t>
        <a:bodyPr/>
        <a:lstStyle/>
        <a:p>
          <a:endParaRPr lang="es-MX"/>
        </a:p>
      </dgm:t>
    </dgm:pt>
    <dgm:pt modelId="{2CC1BC83-0CC9-4B51-A089-6DE339CFD9D9}" type="sibTrans" cxnId="{1C335727-7CA2-40CE-9B95-6FC893616506}">
      <dgm:prSet/>
      <dgm:spPr/>
      <dgm:t>
        <a:bodyPr/>
        <a:lstStyle/>
        <a:p>
          <a:endParaRPr lang="es-MX"/>
        </a:p>
      </dgm:t>
    </dgm:pt>
    <dgm:pt modelId="{82575738-12DB-434D-A062-D05D94C1EE0D}">
      <dgm:prSet phldrT="[Texto]" custT="1"/>
      <dgm:spPr/>
      <dgm:t>
        <a:bodyPr/>
        <a:lstStyle/>
        <a:p>
          <a:r>
            <a:rPr lang="es-MX" sz="1600" dirty="0"/>
            <a:t>Asesora y guía a los sujetos obligados</a:t>
          </a:r>
        </a:p>
      </dgm:t>
    </dgm:pt>
    <dgm:pt modelId="{67D6F5F6-C127-48D7-B7F3-71076B8C9C3B}" type="parTrans" cxnId="{956586BA-E7BE-4017-8814-B49946A36592}">
      <dgm:prSet/>
      <dgm:spPr/>
      <dgm:t>
        <a:bodyPr/>
        <a:lstStyle/>
        <a:p>
          <a:endParaRPr lang="es-MX"/>
        </a:p>
      </dgm:t>
    </dgm:pt>
    <dgm:pt modelId="{92E7F6E2-5214-428A-9C00-73BACF806B8B}" type="sibTrans" cxnId="{956586BA-E7BE-4017-8814-B49946A36592}">
      <dgm:prSet/>
      <dgm:spPr/>
      <dgm:t>
        <a:bodyPr/>
        <a:lstStyle/>
        <a:p>
          <a:endParaRPr lang="es-MX"/>
        </a:p>
      </dgm:t>
    </dgm:pt>
    <dgm:pt modelId="{FB227028-E3DD-4946-AD1D-E7B8DE85ACC4}">
      <dgm:prSet phldrT="[Texto]" custT="1"/>
      <dgm:spPr/>
      <dgm:t>
        <a:bodyPr/>
        <a:lstStyle/>
        <a:p>
          <a:r>
            <a:rPr lang="es-MX" sz="1600" dirty="0"/>
            <a:t>Se asesora con el OIC.</a:t>
          </a:r>
        </a:p>
      </dgm:t>
    </dgm:pt>
    <dgm:pt modelId="{AEF55055-71B3-4D7C-90AA-B21355C38545}" type="parTrans" cxnId="{60A4781F-568E-4D89-B378-C89F168AD7E6}">
      <dgm:prSet/>
      <dgm:spPr/>
      <dgm:t>
        <a:bodyPr/>
        <a:lstStyle/>
        <a:p>
          <a:endParaRPr lang="es-MX"/>
        </a:p>
      </dgm:t>
    </dgm:pt>
    <dgm:pt modelId="{2B37A1B4-131D-4D25-8132-3DC59E4AF165}" type="sibTrans" cxnId="{60A4781F-568E-4D89-B378-C89F168AD7E6}">
      <dgm:prSet/>
      <dgm:spPr/>
      <dgm:t>
        <a:bodyPr/>
        <a:lstStyle/>
        <a:p>
          <a:endParaRPr lang="es-MX"/>
        </a:p>
      </dgm:t>
    </dgm:pt>
    <dgm:pt modelId="{F8AB8237-2859-42EB-AF8D-A732AB0FE80C}">
      <dgm:prSet phldrT="[Texto]"/>
      <dgm:spPr/>
      <dgm:t>
        <a:bodyPr/>
        <a:lstStyle/>
        <a:p>
          <a:endParaRPr lang="es-MX" sz="1300" dirty="0"/>
        </a:p>
      </dgm:t>
    </dgm:pt>
    <dgm:pt modelId="{1AF24679-9DA4-451E-878F-6C76C1358DC5}" type="parTrans" cxnId="{22C1E1D7-CB84-4B9B-9AEA-6E09D49E5130}">
      <dgm:prSet/>
      <dgm:spPr/>
      <dgm:t>
        <a:bodyPr/>
        <a:lstStyle/>
        <a:p>
          <a:endParaRPr lang="es-MX"/>
        </a:p>
      </dgm:t>
    </dgm:pt>
    <dgm:pt modelId="{FD262E43-7684-4DD4-A314-52ACA7BF23BB}" type="sibTrans" cxnId="{22C1E1D7-CB84-4B9B-9AEA-6E09D49E5130}">
      <dgm:prSet/>
      <dgm:spPr/>
      <dgm:t>
        <a:bodyPr/>
        <a:lstStyle/>
        <a:p>
          <a:endParaRPr lang="es-MX"/>
        </a:p>
      </dgm:t>
    </dgm:pt>
    <dgm:pt modelId="{5C85F6DD-E9D5-4BA8-9367-B1C90D0513B9}">
      <dgm:prSet phldrT="[Texto]" custT="1"/>
      <dgm:spPr/>
      <dgm:t>
        <a:bodyPr/>
        <a:lstStyle/>
        <a:p>
          <a:r>
            <a:rPr lang="es-MX" sz="1600" dirty="0"/>
            <a:t>Toma posesión del cargo y da continuidad.</a:t>
          </a:r>
        </a:p>
      </dgm:t>
    </dgm:pt>
    <dgm:pt modelId="{81081A69-9C13-4B1E-ADEB-1ECA68AD52A8}" type="parTrans" cxnId="{EB0AEFEF-09B0-4539-AB47-A5DB48E82EA5}">
      <dgm:prSet/>
      <dgm:spPr/>
      <dgm:t>
        <a:bodyPr/>
        <a:lstStyle/>
        <a:p>
          <a:endParaRPr lang="es-MX"/>
        </a:p>
      </dgm:t>
    </dgm:pt>
    <dgm:pt modelId="{AABBBDCF-94A6-49B8-834D-EA7F6C78FC31}" type="sibTrans" cxnId="{EB0AEFEF-09B0-4539-AB47-A5DB48E82EA5}">
      <dgm:prSet/>
      <dgm:spPr/>
      <dgm:t>
        <a:bodyPr/>
        <a:lstStyle/>
        <a:p>
          <a:endParaRPr lang="es-MX"/>
        </a:p>
      </dgm:t>
    </dgm:pt>
    <dgm:pt modelId="{28F8F207-FE0E-4BCB-B3E6-8749CEE3B114}">
      <dgm:prSet phldrT="[Texto]" custT="1"/>
      <dgm:spPr/>
      <dgm:t>
        <a:bodyPr/>
        <a:lstStyle/>
        <a:p>
          <a:r>
            <a:rPr lang="es-MX" sz="1600" dirty="0"/>
            <a:t>Una vez concluida la integración, señala fecha, lugar y hora para formalizar el acto.</a:t>
          </a:r>
        </a:p>
      </dgm:t>
    </dgm:pt>
    <dgm:pt modelId="{B2ADD7B6-231E-4A2C-BEF9-57169219E3C1}" type="parTrans" cxnId="{B1505DEC-0F94-4D78-9D6A-C0CED8903D33}">
      <dgm:prSet/>
      <dgm:spPr/>
      <dgm:t>
        <a:bodyPr/>
        <a:lstStyle/>
        <a:p>
          <a:endParaRPr lang="es-MX"/>
        </a:p>
      </dgm:t>
    </dgm:pt>
    <dgm:pt modelId="{D39AA7A4-55F8-4F2D-AA9E-F07E20B84D2B}" type="sibTrans" cxnId="{B1505DEC-0F94-4D78-9D6A-C0CED8903D33}">
      <dgm:prSet/>
      <dgm:spPr/>
      <dgm:t>
        <a:bodyPr/>
        <a:lstStyle/>
        <a:p>
          <a:endParaRPr lang="es-MX"/>
        </a:p>
      </dgm:t>
    </dgm:pt>
    <dgm:pt modelId="{214E2577-8855-415B-A5FD-33E42D318895}" type="pres">
      <dgm:prSet presAssocID="{AE4DE235-5881-482A-9C3D-7144EA4FB5F7}" presName="linearFlow" presStyleCnt="0">
        <dgm:presLayoutVars>
          <dgm:dir/>
          <dgm:animLvl val="lvl"/>
          <dgm:resizeHandles val="exact"/>
        </dgm:presLayoutVars>
      </dgm:prSet>
      <dgm:spPr/>
    </dgm:pt>
    <dgm:pt modelId="{9B46C9D4-8BB7-4176-AF16-EE262BE9AE96}" type="pres">
      <dgm:prSet presAssocID="{6383EF56-5E6B-4AC4-8EA7-3328FAD6EDAB}" presName="composite" presStyleCnt="0"/>
      <dgm:spPr/>
    </dgm:pt>
    <dgm:pt modelId="{FE313739-EA32-44C4-B35C-50A96F1964E1}" type="pres">
      <dgm:prSet presAssocID="{6383EF56-5E6B-4AC4-8EA7-3328FAD6EDAB}" presName="parTx" presStyleLbl="node1" presStyleIdx="0" presStyleCnt="3">
        <dgm:presLayoutVars>
          <dgm:chMax val="0"/>
          <dgm:chPref val="0"/>
          <dgm:bulletEnabled val="1"/>
        </dgm:presLayoutVars>
      </dgm:prSet>
      <dgm:spPr/>
    </dgm:pt>
    <dgm:pt modelId="{70751236-8B05-4D0E-B73C-A41B52498245}" type="pres">
      <dgm:prSet presAssocID="{6383EF56-5E6B-4AC4-8EA7-3328FAD6EDAB}" presName="parSh" presStyleLbl="node1" presStyleIdx="0" presStyleCnt="3" custScaleY="116639" custLinFactNeighborX="6035" custLinFactNeighborY="-4160"/>
      <dgm:spPr/>
    </dgm:pt>
    <dgm:pt modelId="{7428D75F-DFC5-4ABF-B963-FAC40E702022}" type="pres">
      <dgm:prSet presAssocID="{6383EF56-5E6B-4AC4-8EA7-3328FAD6EDAB}" presName="desTx" presStyleLbl="fgAcc1" presStyleIdx="0" presStyleCnt="3" custScaleX="148584" custScaleY="61213" custLinFactNeighborX="2181" custLinFactNeighborY="-7997">
        <dgm:presLayoutVars>
          <dgm:bulletEnabled val="1"/>
        </dgm:presLayoutVars>
      </dgm:prSet>
      <dgm:spPr/>
    </dgm:pt>
    <dgm:pt modelId="{5B6E8A5C-D1AA-4CCF-AE2F-63D8F70130C2}" type="pres">
      <dgm:prSet presAssocID="{BE9F04C8-85F4-4C54-8A90-78E06834D7CB}" presName="sibTrans" presStyleLbl="sibTrans2D1" presStyleIdx="0" presStyleCnt="2"/>
      <dgm:spPr/>
    </dgm:pt>
    <dgm:pt modelId="{C3279908-B418-4E10-B1A6-A7A3F63E37DC}" type="pres">
      <dgm:prSet presAssocID="{BE9F04C8-85F4-4C54-8A90-78E06834D7CB}" presName="connTx" presStyleLbl="sibTrans2D1" presStyleIdx="0" presStyleCnt="2"/>
      <dgm:spPr/>
    </dgm:pt>
    <dgm:pt modelId="{96C20836-D066-4D38-BFC9-39FA5C276795}" type="pres">
      <dgm:prSet presAssocID="{BD796A31-840B-41AE-B7A5-5A6EBDB9C741}" presName="composite" presStyleCnt="0"/>
      <dgm:spPr/>
    </dgm:pt>
    <dgm:pt modelId="{B9CF673E-1890-4A06-898C-3E58EC2ED86F}" type="pres">
      <dgm:prSet presAssocID="{BD796A31-840B-41AE-B7A5-5A6EBDB9C741}" presName="parTx" presStyleLbl="node1" presStyleIdx="0" presStyleCnt="3">
        <dgm:presLayoutVars>
          <dgm:chMax val="0"/>
          <dgm:chPref val="0"/>
          <dgm:bulletEnabled val="1"/>
        </dgm:presLayoutVars>
      </dgm:prSet>
      <dgm:spPr/>
    </dgm:pt>
    <dgm:pt modelId="{8CF3EF71-2083-4623-8CE0-28BEC6646CD3}" type="pres">
      <dgm:prSet presAssocID="{BD796A31-840B-41AE-B7A5-5A6EBDB9C741}" presName="parSh" presStyleLbl="node1" presStyleIdx="1" presStyleCnt="3" custScaleY="107495" custLinFactNeighborY="-9784"/>
      <dgm:spPr/>
    </dgm:pt>
    <dgm:pt modelId="{AEAD0DE0-ADE7-4C7E-9951-D0268C6AFCEE}" type="pres">
      <dgm:prSet presAssocID="{BD796A31-840B-41AE-B7A5-5A6EBDB9C741}" presName="desTx" presStyleLbl="fgAcc1" presStyleIdx="1" presStyleCnt="3" custScaleX="148584" custScaleY="61213" custLinFactNeighborX="0" custLinFactNeighborY="-11368">
        <dgm:presLayoutVars>
          <dgm:bulletEnabled val="1"/>
        </dgm:presLayoutVars>
      </dgm:prSet>
      <dgm:spPr/>
    </dgm:pt>
    <dgm:pt modelId="{6FF6C663-FD93-4525-8616-BFD9CD5693BE}" type="pres">
      <dgm:prSet presAssocID="{9D499591-C776-48B2-92CB-28CD754FE1BC}" presName="sibTrans" presStyleLbl="sibTrans2D1" presStyleIdx="1" presStyleCnt="2"/>
      <dgm:spPr/>
    </dgm:pt>
    <dgm:pt modelId="{37CCDEEA-02C8-4B1B-9BF4-D31B95740C23}" type="pres">
      <dgm:prSet presAssocID="{9D499591-C776-48B2-92CB-28CD754FE1BC}" presName="connTx" presStyleLbl="sibTrans2D1" presStyleIdx="1" presStyleCnt="2"/>
      <dgm:spPr/>
    </dgm:pt>
    <dgm:pt modelId="{2E1D26F1-F7BA-496E-8733-63022D4FF86E}" type="pres">
      <dgm:prSet presAssocID="{98612A9F-4934-4DFA-9590-7AC5E2448FDF}" presName="composite" presStyleCnt="0"/>
      <dgm:spPr/>
    </dgm:pt>
    <dgm:pt modelId="{EF78BEF2-0F9E-4F4F-90D2-DE6C0811B305}" type="pres">
      <dgm:prSet presAssocID="{98612A9F-4934-4DFA-9590-7AC5E2448FDF}" presName="parTx" presStyleLbl="node1" presStyleIdx="1" presStyleCnt="3">
        <dgm:presLayoutVars>
          <dgm:chMax val="0"/>
          <dgm:chPref val="0"/>
          <dgm:bulletEnabled val="1"/>
        </dgm:presLayoutVars>
      </dgm:prSet>
      <dgm:spPr/>
    </dgm:pt>
    <dgm:pt modelId="{825DC648-4A90-4853-895D-488C07A52D27}" type="pres">
      <dgm:prSet presAssocID="{98612A9F-4934-4DFA-9590-7AC5E2448FDF}" presName="parSh" presStyleLbl="node1" presStyleIdx="2" presStyleCnt="3" custLinFactNeighborX="5173" custLinFactNeighborY="-8320"/>
      <dgm:spPr/>
    </dgm:pt>
    <dgm:pt modelId="{89F8EB18-6CD5-4A6A-BD4F-01B26EE86807}" type="pres">
      <dgm:prSet presAssocID="{98612A9F-4934-4DFA-9590-7AC5E2448FDF}" presName="desTx" presStyleLbl="fgAcc1" presStyleIdx="2" presStyleCnt="3" custScaleX="148584" custScaleY="61213" custLinFactNeighborY="-13728">
        <dgm:presLayoutVars>
          <dgm:bulletEnabled val="1"/>
        </dgm:presLayoutVars>
      </dgm:prSet>
      <dgm:spPr/>
    </dgm:pt>
  </dgm:ptLst>
  <dgm:cxnLst>
    <dgm:cxn modelId="{C00DCB0F-0413-4459-8822-B00BF6FFA1D0}" type="presOf" srcId="{C73A2B74-9309-4205-B5E5-C2F4543BB751}" destId="{AEAD0DE0-ADE7-4C7E-9951-D0268C6AFCEE}" srcOrd="0" destOrd="1" presId="urn:microsoft.com/office/officeart/2005/8/layout/process3"/>
    <dgm:cxn modelId="{1732B31D-EA2F-4C65-8045-C146560E1176}" type="presOf" srcId="{28F8F207-FE0E-4BCB-B3E6-8749CEE3B114}" destId="{89F8EB18-6CD5-4A6A-BD4F-01B26EE86807}" srcOrd="0" destOrd="2" presId="urn:microsoft.com/office/officeart/2005/8/layout/process3"/>
    <dgm:cxn modelId="{60A4781F-568E-4D89-B378-C89F168AD7E6}" srcId="{6383EF56-5E6B-4AC4-8EA7-3328FAD6EDAB}" destId="{FB227028-E3DD-4946-AD1D-E7B8DE85ACC4}" srcOrd="2" destOrd="0" parTransId="{AEF55055-71B3-4D7C-90AA-B21355C38545}" sibTransId="{2B37A1B4-131D-4D25-8132-3DC59E4AF165}"/>
    <dgm:cxn modelId="{1C335727-7CA2-40CE-9B95-6FC893616506}" srcId="{98612A9F-4934-4DFA-9590-7AC5E2448FDF}" destId="{40F90E86-E588-4D6D-9A9F-8E261E8F6056}" srcOrd="0" destOrd="0" parTransId="{D32622AB-9C58-4DDF-8A7E-4F58E02C22CB}" sibTransId="{2CC1BC83-0CC9-4B51-A089-6DE339CFD9D9}"/>
    <dgm:cxn modelId="{3221AE5B-E0EE-47B7-9868-636157BFEAFE}" srcId="{6383EF56-5E6B-4AC4-8EA7-3328FAD6EDAB}" destId="{A938789E-08B5-4F4B-A7EA-FE4A34FDD23C}" srcOrd="1" destOrd="0" parTransId="{05CDD92E-74F5-44B0-9E1A-AE2170AE70E2}" sibTransId="{B2953B7F-A008-43CF-BCBA-4E8CDCBF2232}"/>
    <dgm:cxn modelId="{77E97E41-6B49-4A80-BEDF-9575CEC3BBC1}" type="presOf" srcId="{6383EF56-5E6B-4AC4-8EA7-3328FAD6EDAB}" destId="{FE313739-EA32-44C4-B35C-50A96F1964E1}" srcOrd="0" destOrd="0" presId="urn:microsoft.com/office/officeart/2005/8/layout/process3"/>
    <dgm:cxn modelId="{30D23345-058D-4809-B60A-C279B59CBAEA}" type="presOf" srcId="{82575738-12DB-434D-A062-D05D94C1EE0D}" destId="{89F8EB18-6CD5-4A6A-BD4F-01B26EE86807}" srcOrd="0" destOrd="1" presId="urn:microsoft.com/office/officeart/2005/8/layout/process3"/>
    <dgm:cxn modelId="{8EA7BF67-6D5A-40E2-89B4-903EBFD31CBE}" srcId="{AE4DE235-5881-482A-9C3D-7144EA4FB5F7}" destId="{6383EF56-5E6B-4AC4-8EA7-3328FAD6EDAB}" srcOrd="0" destOrd="0" parTransId="{80938606-DC70-4483-A112-501B44A9C741}" sibTransId="{BE9F04C8-85F4-4C54-8A90-78E06834D7CB}"/>
    <dgm:cxn modelId="{00B3DC69-C804-4E52-BCDC-63063A3B3DAA}" type="presOf" srcId="{9D499591-C776-48B2-92CB-28CD754FE1BC}" destId="{37CCDEEA-02C8-4B1B-9BF4-D31B95740C23}" srcOrd="1" destOrd="0" presId="urn:microsoft.com/office/officeart/2005/8/layout/process3"/>
    <dgm:cxn modelId="{213E774B-9756-4ABA-8BDA-FE04A175539C}" type="presOf" srcId="{FB227028-E3DD-4946-AD1D-E7B8DE85ACC4}" destId="{7428D75F-DFC5-4ABF-B963-FAC40E702022}" srcOrd="0" destOrd="2" presId="urn:microsoft.com/office/officeart/2005/8/layout/process3"/>
    <dgm:cxn modelId="{7B4D8F52-109E-48B5-B388-73A567EF54E6}" type="presOf" srcId="{9D499591-C776-48B2-92CB-28CD754FE1BC}" destId="{6FF6C663-FD93-4525-8616-BFD9CD5693BE}" srcOrd="0" destOrd="0" presId="urn:microsoft.com/office/officeart/2005/8/layout/process3"/>
    <dgm:cxn modelId="{5005D752-5381-4112-A3BD-BFE3DEDDA421}" type="presOf" srcId="{AE4DE235-5881-482A-9C3D-7144EA4FB5F7}" destId="{214E2577-8855-415B-A5FD-33E42D318895}" srcOrd="0" destOrd="0" presId="urn:microsoft.com/office/officeart/2005/8/layout/process3"/>
    <dgm:cxn modelId="{5CC40D53-BC9C-41C1-95AE-849552754AFE}" type="presOf" srcId="{BE9F04C8-85F4-4C54-8A90-78E06834D7CB}" destId="{5B6E8A5C-D1AA-4CCF-AE2F-63D8F70130C2}" srcOrd="0" destOrd="0" presId="urn:microsoft.com/office/officeart/2005/8/layout/process3"/>
    <dgm:cxn modelId="{85DAD689-81F8-43F2-8736-07B352C5E9A0}" type="presOf" srcId="{F8AB8237-2859-42EB-AF8D-A732AB0FE80C}" destId="{AEAD0DE0-ADE7-4C7E-9951-D0268C6AFCEE}" srcOrd="0" destOrd="2" presId="urn:microsoft.com/office/officeart/2005/8/layout/process3"/>
    <dgm:cxn modelId="{2F9DEC8E-67EA-46BB-AC94-B184B726012B}" type="presOf" srcId="{BD796A31-840B-41AE-B7A5-5A6EBDB9C741}" destId="{B9CF673E-1890-4A06-898C-3E58EC2ED86F}" srcOrd="0" destOrd="0" presId="urn:microsoft.com/office/officeart/2005/8/layout/process3"/>
    <dgm:cxn modelId="{3B3DFE92-BC09-40E1-82BC-4046F70D3894}" type="presOf" srcId="{9C641B4D-800A-45A6-AE0A-CF1DD11828D9}" destId="{7428D75F-DFC5-4ABF-B963-FAC40E702022}" srcOrd="0" destOrd="0" presId="urn:microsoft.com/office/officeart/2005/8/layout/process3"/>
    <dgm:cxn modelId="{AE8AA59D-9CF5-4B60-B4AA-A28272B298B0}" srcId="{6383EF56-5E6B-4AC4-8EA7-3328FAD6EDAB}" destId="{9C641B4D-800A-45A6-AE0A-CF1DD11828D9}" srcOrd="0" destOrd="0" parTransId="{C0F28168-06C5-4D22-AE31-A83F0789E275}" sibTransId="{7D4B2BC3-807B-4DB8-983A-0F5115F2FB74}"/>
    <dgm:cxn modelId="{353739A1-67CB-43C4-B1D3-E99E7EB95E2A}" srcId="{AE4DE235-5881-482A-9C3D-7144EA4FB5F7}" destId="{BD796A31-840B-41AE-B7A5-5A6EBDB9C741}" srcOrd="1" destOrd="0" parTransId="{65D64FB0-3FDA-40A0-A5F2-2F63EC40BFB5}" sibTransId="{9D499591-C776-48B2-92CB-28CD754FE1BC}"/>
    <dgm:cxn modelId="{15C769A6-418B-40F1-9D49-78577EF8975D}" srcId="{AE4DE235-5881-482A-9C3D-7144EA4FB5F7}" destId="{98612A9F-4934-4DFA-9590-7AC5E2448FDF}" srcOrd="2" destOrd="0" parTransId="{4538ACAB-4BAF-4186-A5E3-61CC6FB9129A}" sibTransId="{611C2D52-8689-4868-A351-B707A1FC6AA4}"/>
    <dgm:cxn modelId="{9141F8B8-1BF9-42CF-A232-E6BAFC4E5FE8}" type="presOf" srcId="{98612A9F-4934-4DFA-9590-7AC5E2448FDF}" destId="{825DC648-4A90-4853-895D-488C07A52D27}" srcOrd="1" destOrd="0" presId="urn:microsoft.com/office/officeart/2005/8/layout/process3"/>
    <dgm:cxn modelId="{956586BA-E7BE-4017-8814-B49946A36592}" srcId="{98612A9F-4934-4DFA-9590-7AC5E2448FDF}" destId="{82575738-12DB-434D-A062-D05D94C1EE0D}" srcOrd="1" destOrd="0" parTransId="{67D6F5F6-C127-48D7-B7F3-71076B8C9C3B}" sibTransId="{92E7F6E2-5214-428A-9C00-73BACF806B8B}"/>
    <dgm:cxn modelId="{170BB7D5-1F40-446C-BAE1-6999C43516F5}" srcId="{BD796A31-840B-41AE-B7A5-5A6EBDB9C741}" destId="{C73A2B74-9309-4205-B5E5-C2F4543BB751}" srcOrd="1" destOrd="0" parTransId="{21CFC64C-7B6D-472C-95F6-038B68EAA508}" sibTransId="{909379F1-F024-465F-8F6A-BB70428221E5}"/>
    <dgm:cxn modelId="{21DA1AD7-8149-41E8-BCD1-E2DA2271D685}" type="presOf" srcId="{A938789E-08B5-4F4B-A7EA-FE4A34FDD23C}" destId="{7428D75F-DFC5-4ABF-B963-FAC40E702022}" srcOrd="0" destOrd="1" presId="urn:microsoft.com/office/officeart/2005/8/layout/process3"/>
    <dgm:cxn modelId="{22C1E1D7-CB84-4B9B-9AEA-6E09D49E5130}" srcId="{BD796A31-840B-41AE-B7A5-5A6EBDB9C741}" destId="{F8AB8237-2859-42EB-AF8D-A732AB0FE80C}" srcOrd="2" destOrd="0" parTransId="{1AF24679-9DA4-451E-878F-6C76C1358DC5}" sibTransId="{FD262E43-7684-4DD4-A314-52ACA7BF23BB}"/>
    <dgm:cxn modelId="{BE8969DA-782F-48F0-84AE-A81D234E6F80}" type="presOf" srcId="{5C85F6DD-E9D5-4BA8-9367-B1C90D0513B9}" destId="{AEAD0DE0-ADE7-4C7E-9951-D0268C6AFCEE}" srcOrd="0" destOrd="0" presId="urn:microsoft.com/office/officeart/2005/8/layout/process3"/>
    <dgm:cxn modelId="{ACD231E8-7023-4A24-AD09-EC5C9EFAC3CC}" type="presOf" srcId="{40F90E86-E588-4D6D-9A9F-8E261E8F6056}" destId="{89F8EB18-6CD5-4A6A-BD4F-01B26EE86807}" srcOrd="0" destOrd="0" presId="urn:microsoft.com/office/officeart/2005/8/layout/process3"/>
    <dgm:cxn modelId="{B680ABEB-6561-4A42-AF69-EF85C57671C1}" type="presOf" srcId="{BE9F04C8-85F4-4C54-8A90-78E06834D7CB}" destId="{C3279908-B418-4E10-B1A6-A7A3F63E37DC}" srcOrd="1" destOrd="0" presId="urn:microsoft.com/office/officeart/2005/8/layout/process3"/>
    <dgm:cxn modelId="{B1505DEC-0F94-4D78-9D6A-C0CED8903D33}" srcId="{98612A9F-4934-4DFA-9590-7AC5E2448FDF}" destId="{28F8F207-FE0E-4BCB-B3E6-8749CEE3B114}" srcOrd="2" destOrd="0" parTransId="{B2ADD7B6-231E-4A2C-BEF9-57169219E3C1}" sibTransId="{D39AA7A4-55F8-4F2D-AA9E-F07E20B84D2B}"/>
    <dgm:cxn modelId="{D8B25AEC-0258-4AD0-BF1F-0B7A9728A895}" type="presOf" srcId="{BD796A31-840B-41AE-B7A5-5A6EBDB9C741}" destId="{8CF3EF71-2083-4623-8CE0-28BEC6646CD3}" srcOrd="1" destOrd="0" presId="urn:microsoft.com/office/officeart/2005/8/layout/process3"/>
    <dgm:cxn modelId="{EB0AEFEF-09B0-4539-AB47-A5DB48E82EA5}" srcId="{BD796A31-840B-41AE-B7A5-5A6EBDB9C741}" destId="{5C85F6DD-E9D5-4BA8-9367-B1C90D0513B9}" srcOrd="0" destOrd="0" parTransId="{81081A69-9C13-4B1E-ADEB-1ECA68AD52A8}" sibTransId="{AABBBDCF-94A6-49B8-834D-EA7F6C78FC31}"/>
    <dgm:cxn modelId="{DCE455F6-636A-4EF3-AF31-93AD8CA86EE4}" type="presOf" srcId="{6383EF56-5E6B-4AC4-8EA7-3328FAD6EDAB}" destId="{70751236-8B05-4D0E-B73C-A41B52498245}" srcOrd="1" destOrd="0" presId="urn:microsoft.com/office/officeart/2005/8/layout/process3"/>
    <dgm:cxn modelId="{50D61CFF-C6D8-487B-80D5-7EA88FDA38E8}" type="presOf" srcId="{98612A9F-4934-4DFA-9590-7AC5E2448FDF}" destId="{EF78BEF2-0F9E-4F4F-90D2-DE6C0811B305}" srcOrd="0" destOrd="0" presId="urn:microsoft.com/office/officeart/2005/8/layout/process3"/>
    <dgm:cxn modelId="{F287E0C3-E7C6-4FCF-882F-64694A3A1F2F}" type="presParOf" srcId="{214E2577-8855-415B-A5FD-33E42D318895}" destId="{9B46C9D4-8BB7-4176-AF16-EE262BE9AE96}" srcOrd="0" destOrd="0" presId="urn:microsoft.com/office/officeart/2005/8/layout/process3"/>
    <dgm:cxn modelId="{B0D4763E-502C-48D6-A99D-7951EB629AD6}" type="presParOf" srcId="{9B46C9D4-8BB7-4176-AF16-EE262BE9AE96}" destId="{FE313739-EA32-44C4-B35C-50A96F1964E1}" srcOrd="0" destOrd="0" presId="urn:microsoft.com/office/officeart/2005/8/layout/process3"/>
    <dgm:cxn modelId="{C8782212-A57D-47B4-9BE3-57BCA42EBD46}" type="presParOf" srcId="{9B46C9D4-8BB7-4176-AF16-EE262BE9AE96}" destId="{70751236-8B05-4D0E-B73C-A41B52498245}" srcOrd="1" destOrd="0" presId="urn:microsoft.com/office/officeart/2005/8/layout/process3"/>
    <dgm:cxn modelId="{3749C481-F70F-4C53-BE9C-0EBBB717ED99}" type="presParOf" srcId="{9B46C9D4-8BB7-4176-AF16-EE262BE9AE96}" destId="{7428D75F-DFC5-4ABF-B963-FAC40E702022}" srcOrd="2" destOrd="0" presId="urn:microsoft.com/office/officeart/2005/8/layout/process3"/>
    <dgm:cxn modelId="{2F49A255-909F-420E-AC75-220AA6D11046}" type="presParOf" srcId="{214E2577-8855-415B-A5FD-33E42D318895}" destId="{5B6E8A5C-D1AA-4CCF-AE2F-63D8F70130C2}" srcOrd="1" destOrd="0" presId="urn:microsoft.com/office/officeart/2005/8/layout/process3"/>
    <dgm:cxn modelId="{B2AD1614-BAE9-42FC-9677-EC7D351C665B}" type="presParOf" srcId="{5B6E8A5C-D1AA-4CCF-AE2F-63D8F70130C2}" destId="{C3279908-B418-4E10-B1A6-A7A3F63E37DC}" srcOrd="0" destOrd="0" presId="urn:microsoft.com/office/officeart/2005/8/layout/process3"/>
    <dgm:cxn modelId="{78888321-5EBF-478F-8ABC-FABFA4EE5C4D}" type="presParOf" srcId="{214E2577-8855-415B-A5FD-33E42D318895}" destId="{96C20836-D066-4D38-BFC9-39FA5C276795}" srcOrd="2" destOrd="0" presId="urn:microsoft.com/office/officeart/2005/8/layout/process3"/>
    <dgm:cxn modelId="{86EEBFA0-874F-4C8F-AB68-4D86E5313E6D}" type="presParOf" srcId="{96C20836-D066-4D38-BFC9-39FA5C276795}" destId="{B9CF673E-1890-4A06-898C-3E58EC2ED86F}" srcOrd="0" destOrd="0" presId="urn:microsoft.com/office/officeart/2005/8/layout/process3"/>
    <dgm:cxn modelId="{19BD81A7-4876-4485-B750-1797B1E19822}" type="presParOf" srcId="{96C20836-D066-4D38-BFC9-39FA5C276795}" destId="{8CF3EF71-2083-4623-8CE0-28BEC6646CD3}" srcOrd="1" destOrd="0" presId="urn:microsoft.com/office/officeart/2005/8/layout/process3"/>
    <dgm:cxn modelId="{94717666-7AA2-4E52-8954-C3847856AEB7}" type="presParOf" srcId="{96C20836-D066-4D38-BFC9-39FA5C276795}" destId="{AEAD0DE0-ADE7-4C7E-9951-D0268C6AFCEE}" srcOrd="2" destOrd="0" presId="urn:microsoft.com/office/officeart/2005/8/layout/process3"/>
    <dgm:cxn modelId="{695C1159-EACC-4C0C-B1A5-A3C1F3EDFCBA}" type="presParOf" srcId="{214E2577-8855-415B-A5FD-33E42D318895}" destId="{6FF6C663-FD93-4525-8616-BFD9CD5693BE}" srcOrd="3" destOrd="0" presId="urn:microsoft.com/office/officeart/2005/8/layout/process3"/>
    <dgm:cxn modelId="{83D99941-E2D5-4CD1-ACB9-143B15190034}" type="presParOf" srcId="{6FF6C663-FD93-4525-8616-BFD9CD5693BE}" destId="{37CCDEEA-02C8-4B1B-9BF4-D31B95740C23}" srcOrd="0" destOrd="0" presId="urn:microsoft.com/office/officeart/2005/8/layout/process3"/>
    <dgm:cxn modelId="{68D97F47-4260-4D16-BD07-204DA9050860}" type="presParOf" srcId="{214E2577-8855-415B-A5FD-33E42D318895}" destId="{2E1D26F1-F7BA-496E-8733-63022D4FF86E}" srcOrd="4" destOrd="0" presId="urn:microsoft.com/office/officeart/2005/8/layout/process3"/>
    <dgm:cxn modelId="{43E2AC07-1F13-4ABB-9725-5B8300D030CE}" type="presParOf" srcId="{2E1D26F1-F7BA-496E-8733-63022D4FF86E}" destId="{EF78BEF2-0F9E-4F4F-90D2-DE6C0811B305}" srcOrd="0" destOrd="0" presId="urn:microsoft.com/office/officeart/2005/8/layout/process3"/>
    <dgm:cxn modelId="{32078532-91A2-41C1-A07E-847022406966}" type="presParOf" srcId="{2E1D26F1-F7BA-496E-8733-63022D4FF86E}" destId="{825DC648-4A90-4853-895D-488C07A52D27}" srcOrd="1" destOrd="0" presId="urn:microsoft.com/office/officeart/2005/8/layout/process3"/>
    <dgm:cxn modelId="{42539E20-FD0B-458B-B82A-160A0DBB9ADA}" type="presParOf" srcId="{2E1D26F1-F7BA-496E-8733-63022D4FF86E}" destId="{89F8EB18-6CD5-4A6A-BD4F-01B26EE8680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6D7942-8CB4-4609-8E6E-506CE42784A5}"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MX"/>
        </a:p>
      </dgm:t>
    </dgm:pt>
    <dgm:pt modelId="{ADCDD59F-312F-4D9A-878C-44E49F356C07}">
      <dgm:prSet phldrT="[Texto]"/>
      <dgm:spPr/>
      <dgm:t>
        <a:bodyPr/>
        <a:lstStyle/>
        <a:p>
          <a:r>
            <a:rPr lang="es-MX" dirty="0"/>
            <a:t>Sujeto Obligado Entrante</a:t>
          </a:r>
        </a:p>
      </dgm:t>
    </dgm:pt>
    <dgm:pt modelId="{E03DAB9B-E643-4C27-83F1-F2F6A5580F55}" type="parTrans" cxnId="{77585B95-C261-4E25-A009-2C66B5E3E7A3}">
      <dgm:prSet/>
      <dgm:spPr/>
      <dgm:t>
        <a:bodyPr/>
        <a:lstStyle/>
        <a:p>
          <a:endParaRPr lang="es-MX"/>
        </a:p>
      </dgm:t>
    </dgm:pt>
    <dgm:pt modelId="{636EBB6C-CBA7-4AAC-A2F8-450F1BE74A45}" type="sibTrans" cxnId="{77585B95-C261-4E25-A009-2C66B5E3E7A3}">
      <dgm:prSet/>
      <dgm:spPr/>
      <dgm:t>
        <a:bodyPr/>
        <a:lstStyle/>
        <a:p>
          <a:endParaRPr lang="es-MX"/>
        </a:p>
      </dgm:t>
    </dgm:pt>
    <dgm:pt modelId="{115842D2-0909-40E5-83C3-34E7A66D2BB2}">
      <dgm:prSet phldrT="[Texto]"/>
      <dgm:spPr/>
      <dgm:t>
        <a:bodyPr/>
        <a:lstStyle/>
        <a:p>
          <a:r>
            <a:rPr lang="es-MX" dirty="0"/>
            <a:t>Levantar acta circunstanciada con asistencia de 2 testigos, haciendo constar la situación del área recibida.</a:t>
          </a:r>
        </a:p>
      </dgm:t>
    </dgm:pt>
    <dgm:pt modelId="{213A64C7-77B8-4D92-9614-B4ECBD2C495C}" type="parTrans" cxnId="{0F74340B-F310-4341-8552-30D71BF2A045}">
      <dgm:prSet/>
      <dgm:spPr/>
      <dgm:t>
        <a:bodyPr/>
        <a:lstStyle/>
        <a:p>
          <a:endParaRPr lang="es-MX"/>
        </a:p>
      </dgm:t>
    </dgm:pt>
    <dgm:pt modelId="{104CA026-0AF7-4D7D-9293-6A6FF361EDE1}" type="sibTrans" cxnId="{0F74340B-F310-4341-8552-30D71BF2A045}">
      <dgm:prSet/>
      <dgm:spPr/>
      <dgm:t>
        <a:bodyPr/>
        <a:lstStyle/>
        <a:p>
          <a:endParaRPr lang="es-MX"/>
        </a:p>
      </dgm:t>
    </dgm:pt>
    <dgm:pt modelId="{A5AD933E-D4FF-4F3B-99E0-76F19ECCBDCD}">
      <dgm:prSet phldrT="[Texto]"/>
      <dgm:spPr/>
      <dgm:t>
        <a:bodyPr/>
        <a:lstStyle/>
        <a:p>
          <a:r>
            <a:rPr lang="es-MX" dirty="0"/>
            <a:t>1. Superior Jerárquico</a:t>
          </a:r>
        </a:p>
        <a:p>
          <a:r>
            <a:rPr lang="es-MX" dirty="0"/>
            <a:t>2. Sujeto Obligado Saliente</a:t>
          </a:r>
        </a:p>
        <a:p>
          <a:r>
            <a:rPr lang="es-MX" dirty="0"/>
            <a:t>3. Órgano Interno de Control</a:t>
          </a:r>
        </a:p>
        <a:p>
          <a:endParaRPr lang="es-MX" dirty="0"/>
        </a:p>
      </dgm:t>
    </dgm:pt>
    <dgm:pt modelId="{10F2D19F-DF9C-41DA-BBF9-F6A51FFBAE0F}" type="parTrans" cxnId="{84C81A79-9374-4737-B4CB-87B3C0508138}">
      <dgm:prSet/>
      <dgm:spPr/>
      <dgm:t>
        <a:bodyPr/>
        <a:lstStyle/>
        <a:p>
          <a:endParaRPr lang="es-MX"/>
        </a:p>
      </dgm:t>
    </dgm:pt>
    <dgm:pt modelId="{2A07FA16-874E-4A2D-BA0E-49E5DBA25316}" type="sibTrans" cxnId="{84C81A79-9374-4737-B4CB-87B3C0508138}">
      <dgm:prSet/>
      <dgm:spPr/>
      <dgm:t>
        <a:bodyPr/>
        <a:lstStyle/>
        <a:p>
          <a:endParaRPr lang="es-MX"/>
        </a:p>
      </dgm:t>
    </dgm:pt>
    <dgm:pt modelId="{A3D4FB83-6ABD-43C6-BAE0-F8EC8F9B9847}">
      <dgm:prSet phldrT="[Texto]"/>
      <dgm:spPr/>
      <dgm:t>
        <a:bodyPr/>
        <a:lstStyle/>
        <a:p>
          <a:r>
            <a:rPr lang="es-MX" dirty="0"/>
            <a:t>Requerimiento de Entrega-Recepción al Sujeto Obligado Saliente</a:t>
          </a:r>
        </a:p>
      </dgm:t>
    </dgm:pt>
    <dgm:pt modelId="{152599B3-9102-42CE-AD34-77ADD85A3F8B}" type="parTrans" cxnId="{6D3EE7E7-28DC-4020-899C-0BE2E483F6A3}">
      <dgm:prSet/>
      <dgm:spPr/>
      <dgm:t>
        <a:bodyPr/>
        <a:lstStyle/>
        <a:p>
          <a:endParaRPr lang="es-MX"/>
        </a:p>
      </dgm:t>
    </dgm:pt>
    <dgm:pt modelId="{024CBC55-90D1-401B-828C-D5CC62C19248}" type="sibTrans" cxnId="{6D3EE7E7-28DC-4020-899C-0BE2E483F6A3}">
      <dgm:prSet/>
      <dgm:spPr/>
      <dgm:t>
        <a:bodyPr/>
        <a:lstStyle/>
        <a:p>
          <a:endParaRPr lang="es-MX"/>
        </a:p>
      </dgm:t>
    </dgm:pt>
    <dgm:pt modelId="{85E7859A-7528-4D74-BD5D-6799AA7DF143}">
      <dgm:prSet phldrT="[Texto]"/>
      <dgm:spPr/>
      <dgm:t>
        <a:bodyPr/>
        <a:lstStyle/>
        <a:p>
          <a:r>
            <a:rPr lang="es-MX" dirty="0"/>
            <a:t>El Sujeto Obligado Saliente tiene 15 días hábiles a partir del día siguiente de la notificación para formalizar el acto.</a:t>
          </a:r>
        </a:p>
      </dgm:t>
    </dgm:pt>
    <dgm:pt modelId="{81CA4CC3-19C3-4CAC-B009-49DBD708E79C}" type="parTrans" cxnId="{B00333AE-2950-4F2A-ACBD-7B2A55E0F33E}">
      <dgm:prSet/>
      <dgm:spPr/>
      <dgm:t>
        <a:bodyPr/>
        <a:lstStyle/>
        <a:p>
          <a:endParaRPr lang="es-MX"/>
        </a:p>
      </dgm:t>
    </dgm:pt>
    <dgm:pt modelId="{274E0598-4BE6-4EDB-9B0B-A78C0B594B25}" type="sibTrans" cxnId="{B00333AE-2950-4F2A-ACBD-7B2A55E0F33E}">
      <dgm:prSet/>
      <dgm:spPr/>
      <dgm:t>
        <a:bodyPr/>
        <a:lstStyle/>
        <a:p>
          <a:endParaRPr lang="es-MX"/>
        </a:p>
      </dgm:t>
    </dgm:pt>
    <dgm:pt modelId="{3B8D9323-747D-4539-8805-8AB463D1ABC4}">
      <dgm:prSet/>
      <dgm:spPr/>
      <dgm:t>
        <a:bodyPr/>
        <a:lstStyle/>
        <a:p>
          <a:r>
            <a:rPr lang="es-MX" dirty="0"/>
            <a:t>5 días hábiles a partir del día siguiente del vencimiento del plazo estipulado en el </a:t>
          </a:r>
          <a:r>
            <a:rPr lang="es-MX" b="0" u="sng" dirty="0"/>
            <a:t>artículo 8</a:t>
          </a:r>
          <a:r>
            <a:rPr lang="es-MX" b="1" dirty="0"/>
            <a:t>  </a:t>
          </a:r>
          <a:r>
            <a:rPr lang="es-MX" b="0" dirty="0"/>
            <a:t>para formalizar el </a:t>
          </a:r>
          <a:r>
            <a:rPr lang="es-MX" dirty="0"/>
            <a:t>proceso de entrega-recepción.</a:t>
          </a:r>
        </a:p>
        <a:p>
          <a:r>
            <a:rPr lang="es-MX" dirty="0"/>
            <a:t>(Art. 26)</a:t>
          </a:r>
        </a:p>
      </dgm:t>
    </dgm:pt>
    <dgm:pt modelId="{B87873DE-F16B-4305-A4C1-1115FDE99F64}" type="parTrans" cxnId="{437EE490-B68F-48CC-AC0C-37DE4D1E768D}">
      <dgm:prSet/>
      <dgm:spPr/>
      <dgm:t>
        <a:bodyPr/>
        <a:lstStyle/>
        <a:p>
          <a:endParaRPr lang="es-MX"/>
        </a:p>
      </dgm:t>
    </dgm:pt>
    <dgm:pt modelId="{E6A57429-BF00-42C5-9ACE-4384C597974B}" type="sibTrans" cxnId="{437EE490-B68F-48CC-AC0C-37DE4D1E768D}">
      <dgm:prSet/>
      <dgm:spPr/>
      <dgm:t>
        <a:bodyPr/>
        <a:lstStyle/>
        <a:p>
          <a:endParaRPr lang="es-MX"/>
        </a:p>
      </dgm:t>
    </dgm:pt>
    <dgm:pt modelId="{55D435F5-7187-4413-B300-38F9A1CB7B22}" type="pres">
      <dgm:prSet presAssocID="{456D7942-8CB4-4609-8E6E-506CE42784A5}" presName="Name0" presStyleCnt="0">
        <dgm:presLayoutVars>
          <dgm:dir/>
          <dgm:resizeHandles val="exact"/>
        </dgm:presLayoutVars>
      </dgm:prSet>
      <dgm:spPr/>
    </dgm:pt>
    <dgm:pt modelId="{6AD41BB8-F96D-44B1-9ACA-D67430531454}" type="pres">
      <dgm:prSet presAssocID="{ADCDD59F-312F-4D9A-878C-44E49F356C07}" presName="node" presStyleLbl="node1" presStyleIdx="0" presStyleCnt="6">
        <dgm:presLayoutVars>
          <dgm:bulletEnabled val="1"/>
        </dgm:presLayoutVars>
      </dgm:prSet>
      <dgm:spPr/>
    </dgm:pt>
    <dgm:pt modelId="{B3E546EA-74AC-4933-AF64-DBA9EC81A70B}" type="pres">
      <dgm:prSet presAssocID="{636EBB6C-CBA7-4AAC-A2F8-450F1BE74A45}" presName="sibTrans" presStyleLbl="sibTrans1D1" presStyleIdx="0" presStyleCnt="5"/>
      <dgm:spPr/>
    </dgm:pt>
    <dgm:pt modelId="{4B5926BF-8346-44F2-A94D-E14557A61B02}" type="pres">
      <dgm:prSet presAssocID="{636EBB6C-CBA7-4AAC-A2F8-450F1BE74A45}" presName="connectorText" presStyleLbl="sibTrans1D1" presStyleIdx="0" presStyleCnt="5"/>
      <dgm:spPr/>
    </dgm:pt>
    <dgm:pt modelId="{75055924-1275-4E6F-9DA9-52417F32972F}" type="pres">
      <dgm:prSet presAssocID="{115842D2-0909-40E5-83C3-34E7A66D2BB2}" presName="node" presStyleLbl="node1" presStyleIdx="1" presStyleCnt="6">
        <dgm:presLayoutVars>
          <dgm:bulletEnabled val="1"/>
        </dgm:presLayoutVars>
      </dgm:prSet>
      <dgm:spPr/>
    </dgm:pt>
    <dgm:pt modelId="{301F4148-4107-4EBA-A014-3E44170A6063}" type="pres">
      <dgm:prSet presAssocID="{104CA026-0AF7-4D7D-9293-6A6FF361EDE1}" presName="sibTrans" presStyleLbl="sibTrans1D1" presStyleIdx="1" presStyleCnt="5"/>
      <dgm:spPr/>
    </dgm:pt>
    <dgm:pt modelId="{F8CF54BE-1CDE-45DE-B404-D23E3B9869A8}" type="pres">
      <dgm:prSet presAssocID="{104CA026-0AF7-4D7D-9293-6A6FF361EDE1}" presName="connectorText" presStyleLbl="sibTrans1D1" presStyleIdx="1" presStyleCnt="5"/>
      <dgm:spPr/>
    </dgm:pt>
    <dgm:pt modelId="{F90A8C40-E675-414A-BC69-17D598AC3A1B}" type="pres">
      <dgm:prSet presAssocID="{3B8D9323-747D-4539-8805-8AB463D1ABC4}" presName="node" presStyleLbl="node1" presStyleIdx="2" presStyleCnt="6">
        <dgm:presLayoutVars>
          <dgm:bulletEnabled val="1"/>
        </dgm:presLayoutVars>
      </dgm:prSet>
      <dgm:spPr/>
    </dgm:pt>
    <dgm:pt modelId="{31B703BD-4C71-4530-8D3C-5C83D667E905}" type="pres">
      <dgm:prSet presAssocID="{E6A57429-BF00-42C5-9ACE-4384C597974B}" presName="sibTrans" presStyleLbl="sibTrans1D1" presStyleIdx="2" presStyleCnt="5"/>
      <dgm:spPr/>
    </dgm:pt>
    <dgm:pt modelId="{C432A032-BDC4-47A5-9985-3D4056A9C672}" type="pres">
      <dgm:prSet presAssocID="{E6A57429-BF00-42C5-9ACE-4384C597974B}" presName="connectorText" presStyleLbl="sibTrans1D1" presStyleIdx="2" presStyleCnt="5"/>
      <dgm:spPr/>
    </dgm:pt>
    <dgm:pt modelId="{DEA4F63F-1B3E-416F-BEE3-B980141CA79E}" type="pres">
      <dgm:prSet presAssocID="{A5AD933E-D4FF-4F3B-99E0-76F19ECCBDCD}" presName="node" presStyleLbl="node1" presStyleIdx="3" presStyleCnt="6">
        <dgm:presLayoutVars>
          <dgm:bulletEnabled val="1"/>
        </dgm:presLayoutVars>
      </dgm:prSet>
      <dgm:spPr/>
    </dgm:pt>
    <dgm:pt modelId="{366F682E-323A-4730-9D86-019A876096A2}" type="pres">
      <dgm:prSet presAssocID="{2A07FA16-874E-4A2D-BA0E-49E5DBA25316}" presName="sibTrans" presStyleLbl="sibTrans1D1" presStyleIdx="3" presStyleCnt="5"/>
      <dgm:spPr/>
    </dgm:pt>
    <dgm:pt modelId="{B85F51C4-8B3B-4DC9-8833-C30C755A8D01}" type="pres">
      <dgm:prSet presAssocID="{2A07FA16-874E-4A2D-BA0E-49E5DBA25316}" presName="connectorText" presStyleLbl="sibTrans1D1" presStyleIdx="3" presStyleCnt="5"/>
      <dgm:spPr/>
    </dgm:pt>
    <dgm:pt modelId="{528A7788-C79E-4CA2-AC05-CECC2AD31DF8}" type="pres">
      <dgm:prSet presAssocID="{A3D4FB83-6ABD-43C6-BAE0-F8EC8F9B9847}" presName="node" presStyleLbl="node1" presStyleIdx="4" presStyleCnt="6">
        <dgm:presLayoutVars>
          <dgm:bulletEnabled val="1"/>
        </dgm:presLayoutVars>
      </dgm:prSet>
      <dgm:spPr/>
    </dgm:pt>
    <dgm:pt modelId="{DE486D8C-4031-49D3-BAF4-398D96049580}" type="pres">
      <dgm:prSet presAssocID="{024CBC55-90D1-401B-828C-D5CC62C19248}" presName="sibTrans" presStyleLbl="sibTrans1D1" presStyleIdx="4" presStyleCnt="5"/>
      <dgm:spPr/>
    </dgm:pt>
    <dgm:pt modelId="{A2495478-372F-4661-88B5-5EAA62C0E48F}" type="pres">
      <dgm:prSet presAssocID="{024CBC55-90D1-401B-828C-D5CC62C19248}" presName="connectorText" presStyleLbl="sibTrans1D1" presStyleIdx="4" presStyleCnt="5"/>
      <dgm:spPr/>
    </dgm:pt>
    <dgm:pt modelId="{28940962-FCC0-4B26-B7B0-44137F5ABB31}" type="pres">
      <dgm:prSet presAssocID="{85E7859A-7528-4D74-BD5D-6799AA7DF143}" presName="node" presStyleLbl="node1" presStyleIdx="5" presStyleCnt="6">
        <dgm:presLayoutVars>
          <dgm:bulletEnabled val="1"/>
        </dgm:presLayoutVars>
      </dgm:prSet>
      <dgm:spPr/>
    </dgm:pt>
  </dgm:ptLst>
  <dgm:cxnLst>
    <dgm:cxn modelId="{0F74340B-F310-4341-8552-30D71BF2A045}" srcId="{456D7942-8CB4-4609-8E6E-506CE42784A5}" destId="{115842D2-0909-40E5-83C3-34E7A66D2BB2}" srcOrd="1" destOrd="0" parTransId="{213A64C7-77B8-4D92-9614-B4ECBD2C495C}" sibTransId="{104CA026-0AF7-4D7D-9293-6A6FF361EDE1}"/>
    <dgm:cxn modelId="{B968FF13-2668-435B-B24E-53EB580B54AC}" type="presOf" srcId="{E6A57429-BF00-42C5-9ACE-4384C597974B}" destId="{C432A032-BDC4-47A5-9985-3D4056A9C672}" srcOrd="1" destOrd="0" presId="urn:microsoft.com/office/officeart/2005/8/layout/bProcess3"/>
    <dgm:cxn modelId="{C5DECA1F-00F2-4D92-9931-C6669B6A7EA8}" type="presOf" srcId="{024CBC55-90D1-401B-828C-D5CC62C19248}" destId="{DE486D8C-4031-49D3-BAF4-398D96049580}" srcOrd="0" destOrd="0" presId="urn:microsoft.com/office/officeart/2005/8/layout/bProcess3"/>
    <dgm:cxn modelId="{B6031B33-E5AB-473C-8FB8-D84B6A01716D}" type="presOf" srcId="{2A07FA16-874E-4A2D-BA0E-49E5DBA25316}" destId="{B85F51C4-8B3B-4DC9-8833-C30C755A8D01}" srcOrd="1" destOrd="0" presId="urn:microsoft.com/office/officeart/2005/8/layout/bProcess3"/>
    <dgm:cxn modelId="{C3FB963F-6D04-4978-BA6F-C0FE057CFDA5}" type="presOf" srcId="{ADCDD59F-312F-4D9A-878C-44E49F356C07}" destId="{6AD41BB8-F96D-44B1-9ACA-D67430531454}" srcOrd="0" destOrd="0" presId="urn:microsoft.com/office/officeart/2005/8/layout/bProcess3"/>
    <dgm:cxn modelId="{44EFD547-ACE7-4AD5-A4D0-D4553894C091}" type="presOf" srcId="{3B8D9323-747D-4539-8805-8AB463D1ABC4}" destId="{F90A8C40-E675-414A-BC69-17D598AC3A1B}" srcOrd="0" destOrd="0" presId="urn:microsoft.com/office/officeart/2005/8/layout/bProcess3"/>
    <dgm:cxn modelId="{8CEBFC67-88C0-42DA-9D41-4D8E79FFEA4C}" type="presOf" srcId="{A3D4FB83-6ABD-43C6-BAE0-F8EC8F9B9847}" destId="{528A7788-C79E-4CA2-AC05-CECC2AD31DF8}" srcOrd="0" destOrd="0" presId="urn:microsoft.com/office/officeart/2005/8/layout/bProcess3"/>
    <dgm:cxn modelId="{48FDD56B-FCF6-45D3-923B-BB3311E7D081}" type="presOf" srcId="{456D7942-8CB4-4609-8E6E-506CE42784A5}" destId="{55D435F5-7187-4413-B300-38F9A1CB7B22}" srcOrd="0" destOrd="0" presId="urn:microsoft.com/office/officeart/2005/8/layout/bProcess3"/>
    <dgm:cxn modelId="{E1B31570-F1C6-45F4-BDCB-A9BB8634A796}" type="presOf" srcId="{A5AD933E-D4FF-4F3B-99E0-76F19ECCBDCD}" destId="{DEA4F63F-1B3E-416F-BEE3-B980141CA79E}" srcOrd="0" destOrd="0" presId="urn:microsoft.com/office/officeart/2005/8/layout/bProcess3"/>
    <dgm:cxn modelId="{FF22ED53-4618-43C9-A5FA-2448B95525AD}" type="presOf" srcId="{85E7859A-7528-4D74-BD5D-6799AA7DF143}" destId="{28940962-FCC0-4B26-B7B0-44137F5ABB31}" srcOrd="0" destOrd="0" presId="urn:microsoft.com/office/officeart/2005/8/layout/bProcess3"/>
    <dgm:cxn modelId="{E2C80454-6B01-4B35-BFC9-3CE361F511B1}" type="presOf" srcId="{636EBB6C-CBA7-4AAC-A2F8-450F1BE74A45}" destId="{B3E546EA-74AC-4933-AF64-DBA9EC81A70B}" srcOrd="0" destOrd="0" presId="urn:microsoft.com/office/officeart/2005/8/layout/bProcess3"/>
    <dgm:cxn modelId="{195F6E74-C462-44F3-B0DB-469D97E5608F}" type="presOf" srcId="{104CA026-0AF7-4D7D-9293-6A6FF361EDE1}" destId="{301F4148-4107-4EBA-A014-3E44170A6063}" srcOrd="0" destOrd="0" presId="urn:microsoft.com/office/officeart/2005/8/layout/bProcess3"/>
    <dgm:cxn modelId="{84C81A79-9374-4737-B4CB-87B3C0508138}" srcId="{456D7942-8CB4-4609-8E6E-506CE42784A5}" destId="{A5AD933E-D4FF-4F3B-99E0-76F19ECCBDCD}" srcOrd="3" destOrd="0" parTransId="{10F2D19F-DF9C-41DA-BBF9-F6A51FFBAE0F}" sibTransId="{2A07FA16-874E-4A2D-BA0E-49E5DBA25316}"/>
    <dgm:cxn modelId="{7D6BB788-280B-4213-8D06-71593101F517}" type="presOf" srcId="{024CBC55-90D1-401B-828C-D5CC62C19248}" destId="{A2495478-372F-4661-88B5-5EAA62C0E48F}" srcOrd="1" destOrd="0" presId="urn:microsoft.com/office/officeart/2005/8/layout/bProcess3"/>
    <dgm:cxn modelId="{437EE490-B68F-48CC-AC0C-37DE4D1E768D}" srcId="{456D7942-8CB4-4609-8E6E-506CE42784A5}" destId="{3B8D9323-747D-4539-8805-8AB463D1ABC4}" srcOrd="2" destOrd="0" parTransId="{B87873DE-F16B-4305-A4C1-1115FDE99F64}" sibTransId="{E6A57429-BF00-42C5-9ACE-4384C597974B}"/>
    <dgm:cxn modelId="{77585B95-C261-4E25-A009-2C66B5E3E7A3}" srcId="{456D7942-8CB4-4609-8E6E-506CE42784A5}" destId="{ADCDD59F-312F-4D9A-878C-44E49F356C07}" srcOrd="0" destOrd="0" parTransId="{E03DAB9B-E643-4C27-83F1-F2F6A5580F55}" sibTransId="{636EBB6C-CBA7-4AAC-A2F8-450F1BE74A45}"/>
    <dgm:cxn modelId="{F34690AC-E197-4421-99B9-4794EC1C3F2F}" type="presOf" srcId="{E6A57429-BF00-42C5-9ACE-4384C597974B}" destId="{31B703BD-4C71-4530-8D3C-5C83D667E905}" srcOrd="0" destOrd="0" presId="urn:microsoft.com/office/officeart/2005/8/layout/bProcess3"/>
    <dgm:cxn modelId="{B00333AE-2950-4F2A-ACBD-7B2A55E0F33E}" srcId="{456D7942-8CB4-4609-8E6E-506CE42784A5}" destId="{85E7859A-7528-4D74-BD5D-6799AA7DF143}" srcOrd="5" destOrd="0" parTransId="{81CA4CC3-19C3-4CAC-B009-49DBD708E79C}" sibTransId="{274E0598-4BE6-4EDB-9B0B-A78C0B594B25}"/>
    <dgm:cxn modelId="{A1BD6DAF-D91E-465A-9D56-C7B02222B0F8}" type="presOf" srcId="{2A07FA16-874E-4A2D-BA0E-49E5DBA25316}" destId="{366F682E-323A-4730-9D86-019A876096A2}" srcOrd="0" destOrd="0" presId="urn:microsoft.com/office/officeart/2005/8/layout/bProcess3"/>
    <dgm:cxn modelId="{08CCD7D9-42AA-41F4-8DAD-18C8E6C15F70}" type="presOf" srcId="{636EBB6C-CBA7-4AAC-A2F8-450F1BE74A45}" destId="{4B5926BF-8346-44F2-A94D-E14557A61B02}" srcOrd="1" destOrd="0" presId="urn:microsoft.com/office/officeart/2005/8/layout/bProcess3"/>
    <dgm:cxn modelId="{6D3EE7E7-28DC-4020-899C-0BE2E483F6A3}" srcId="{456D7942-8CB4-4609-8E6E-506CE42784A5}" destId="{A3D4FB83-6ABD-43C6-BAE0-F8EC8F9B9847}" srcOrd="4" destOrd="0" parTransId="{152599B3-9102-42CE-AD34-77ADD85A3F8B}" sibTransId="{024CBC55-90D1-401B-828C-D5CC62C19248}"/>
    <dgm:cxn modelId="{86751EFC-DE9E-427F-A1E3-F896074E3657}" type="presOf" srcId="{115842D2-0909-40E5-83C3-34E7A66D2BB2}" destId="{75055924-1275-4E6F-9DA9-52417F32972F}" srcOrd="0" destOrd="0" presId="urn:microsoft.com/office/officeart/2005/8/layout/bProcess3"/>
    <dgm:cxn modelId="{91C22DFF-F4A2-46F2-9443-CB66DAA5E11D}" type="presOf" srcId="{104CA026-0AF7-4D7D-9293-6A6FF361EDE1}" destId="{F8CF54BE-1CDE-45DE-B404-D23E3B9869A8}" srcOrd="1" destOrd="0" presId="urn:microsoft.com/office/officeart/2005/8/layout/bProcess3"/>
    <dgm:cxn modelId="{F8D47A65-9E38-4E9A-955B-4349119493C3}" type="presParOf" srcId="{55D435F5-7187-4413-B300-38F9A1CB7B22}" destId="{6AD41BB8-F96D-44B1-9ACA-D67430531454}" srcOrd="0" destOrd="0" presId="urn:microsoft.com/office/officeart/2005/8/layout/bProcess3"/>
    <dgm:cxn modelId="{D4519CBD-526C-48D7-8F0C-FFE5C7E3CEBA}" type="presParOf" srcId="{55D435F5-7187-4413-B300-38F9A1CB7B22}" destId="{B3E546EA-74AC-4933-AF64-DBA9EC81A70B}" srcOrd="1" destOrd="0" presId="urn:microsoft.com/office/officeart/2005/8/layout/bProcess3"/>
    <dgm:cxn modelId="{83F6A539-596D-42D2-9139-75EFA3552C91}" type="presParOf" srcId="{B3E546EA-74AC-4933-AF64-DBA9EC81A70B}" destId="{4B5926BF-8346-44F2-A94D-E14557A61B02}" srcOrd="0" destOrd="0" presId="urn:microsoft.com/office/officeart/2005/8/layout/bProcess3"/>
    <dgm:cxn modelId="{FF0EE5AF-6CE3-4929-BD33-D1DE87055FE6}" type="presParOf" srcId="{55D435F5-7187-4413-B300-38F9A1CB7B22}" destId="{75055924-1275-4E6F-9DA9-52417F32972F}" srcOrd="2" destOrd="0" presId="urn:microsoft.com/office/officeart/2005/8/layout/bProcess3"/>
    <dgm:cxn modelId="{9FCF7716-7E44-435A-B113-8B78B1A4E02D}" type="presParOf" srcId="{55D435F5-7187-4413-B300-38F9A1CB7B22}" destId="{301F4148-4107-4EBA-A014-3E44170A6063}" srcOrd="3" destOrd="0" presId="urn:microsoft.com/office/officeart/2005/8/layout/bProcess3"/>
    <dgm:cxn modelId="{631C8300-5AEE-41BC-BAF2-83310668DCA5}" type="presParOf" srcId="{301F4148-4107-4EBA-A014-3E44170A6063}" destId="{F8CF54BE-1CDE-45DE-B404-D23E3B9869A8}" srcOrd="0" destOrd="0" presId="urn:microsoft.com/office/officeart/2005/8/layout/bProcess3"/>
    <dgm:cxn modelId="{39F3550F-9EEF-43FD-9C22-8F45082C7861}" type="presParOf" srcId="{55D435F5-7187-4413-B300-38F9A1CB7B22}" destId="{F90A8C40-E675-414A-BC69-17D598AC3A1B}" srcOrd="4" destOrd="0" presId="urn:microsoft.com/office/officeart/2005/8/layout/bProcess3"/>
    <dgm:cxn modelId="{47E4C5FD-F7FD-4094-863B-8F7CE16FFB06}" type="presParOf" srcId="{55D435F5-7187-4413-B300-38F9A1CB7B22}" destId="{31B703BD-4C71-4530-8D3C-5C83D667E905}" srcOrd="5" destOrd="0" presId="urn:microsoft.com/office/officeart/2005/8/layout/bProcess3"/>
    <dgm:cxn modelId="{AF32717C-AC30-4DA4-871C-07D317E68A7E}" type="presParOf" srcId="{31B703BD-4C71-4530-8D3C-5C83D667E905}" destId="{C432A032-BDC4-47A5-9985-3D4056A9C672}" srcOrd="0" destOrd="0" presId="urn:microsoft.com/office/officeart/2005/8/layout/bProcess3"/>
    <dgm:cxn modelId="{53D7CDE6-0A9F-476D-BE21-DED775BAB3AB}" type="presParOf" srcId="{55D435F5-7187-4413-B300-38F9A1CB7B22}" destId="{DEA4F63F-1B3E-416F-BEE3-B980141CA79E}" srcOrd="6" destOrd="0" presId="urn:microsoft.com/office/officeart/2005/8/layout/bProcess3"/>
    <dgm:cxn modelId="{C44A8604-2E42-49E2-9C44-54B6959BD7CE}" type="presParOf" srcId="{55D435F5-7187-4413-B300-38F9A1CB7B22}" destId="{366F682E-323A-4730-9D86-019A876096A2}" srcOrd="7" destOrd="0" presId="urn:microsoft.com/office/officeart/2005/8/layout/bProcess3"/>
    <dgm:cxn modelId="{18CF5C11-0CA6-49E9-BFA2-DDAA7EDE1EE1}" type="presParOf" srcId="{366F682E-323A-4730-9D86-019A876096A2}" destId="{B85F51C4-8B3B-4DC9-8833-C30C755A8D01}" srcOrd="0" destOrd="0" presId="urn:microsoft.com/office/officeart/2005/8/layout/bProcess3"/>
    <dgm:cxn modelId="{50C3264B-ECAC-4B3E-9D88-34A5825C0CE0}" type="presParOf" srcId="{55D435F5-7187-4413-B300-38F9A1CB7B22}" destId="{528A7788-C79E-4CA2-AC05-CECC2AD31DF8}" srcOrd="8" destOrd="0" presId="urn:microsoft.com/office/officeart/2005/8/layout/bProcess3"/>
    <dgm:cxn modelId="{F6076E2B-6A9A-4164-B377-070EA52D6E95}" type="presParOf" srcId="{55D435F5-7187-4413-B300-38F9A1CB7B22}" destId="{DE486D8C-4031-49D3-BAF4-398D96049580}" srcOrd="9" destOrd="0" presId="urn:microsoft.com/office/officeart/2005/8/layout/bProcess3"/>
    <dgm:cxn modelId="{CE4DC553-55FF-40B5-B51A-C8F9519273FD}" type="presParOf" srcId="{DE486D8C-4031-49D3-BAF4-398D96049580}" destId="{A2495478-372F-4661-88B5-5EAA62C0E48F}" srcOrd="0" destOrd="0" presId="urn:microsoft.com/office/officeart/2005/8/layout/bProcess3"/>
    <dgm:cxn modelId="{03569088-EA6B-47A5-8304-AB64E44A378B}" type="presParOf" srcId="{55D435F5-7187-4413-B300-38F9A1CB7B22}" destId="{28940962-FCC0-4B26-B7B0-44137F5ABB31}"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DFA5CC-CE03-4786-9EAC-D5173B2915C3}"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es-MX"/>
        </a:p>
      </dgm:t>
    </dgm:pt>
    <dgm:pt modelId="{A009618B-1F28-47B2-9EEC-65F7568CB89F}">
      <dgm:prSet phldrT="[Texto]" custT="1"/>
      <dgm:spPr/>
      <dgm:t>
        <a:bodyPr/>
        <a:lstStyle/>
        <a:p>
          <a:r>
            <a:rPr lang="es-MX" sz="2000" dirty="0">
              <a:latin typeface="Arial" panose="020B0604020202020204" pitchFamily="34" charset="0"/>
              <a:cs typeface="Arial" panose="020B0604020202020204" pitchFamily="34" charset="0"/>
            </a:rPr>
            <a:t>El OIC comisionará a su personal a su personal adscrito para intervenir en el proceso de entrega-recepción. Siendo responsable de:</a:t>
          </a:r>
        </a:p>
      </dgm:t>
    </dgm:pt>
    <dgm:pt modelId="{26A07D46-7CB1-4B4A-8F4F-484EB64F76C0}" type="parTrans" cxnId="{3C0F7C5C-5D1C-4D22-BF18-B3FE83116E92}">
      <dgm:prSet/>
      <dgm:spPr/>
      <dgm:t>
        <a:bodyPr/>
        <a:lstStyle/>
        <a:p>
          <a:endParaRPr lang="es-MX">
            <a:latin typeface="Arial" panose="020B0604020202020204" pitchFamily="34" charset="0"/>
            <a:cs typeface="Arial" panose="020B0604020202020204" pitchFamily="34" charset="0"/>
          </a:endParaRPr>
        </a:p>
      </dgm:t>
    </dgm:pt>
    <dgm:pt modelId="{DACCB659-5801-4B35-9C54-4DF1FD8D2FAC}" type="sibTrans" cxnId="{3C0F7C5C-5D1C-4D22-BF18-B3FE83116E92}">
      <dgm:prSet/>
      <dgm:spPr/>
      <dgm:t>
        <a:bodyPr/>
        <a:lstStyle/>
        <a:p>
          <a:endParaRPr lang="es-MX">
            <a:latin typeface="Arial" panose="020B0604020202020204" pitchFamily="34" charset="0"/>
            <a:cs typeface="Arial" panose="020B0604020202020204" pitchFamily="34" charset="0"/>
          </a:endParaRPr>
        </a:p>
      </dgm:t>
    </dgm:pt>
    <dgm:pt modelId="{C6BEA5DC-95E1-4D52-B430-C0431179F40C}">
      <dgm:prSet phldrT="[Texto]"/>
      <dgm:spPr/>
      <dgm:t>
        <a:bodyPr/>
        <a:lstStyle/>
        <a:p>
          <a:r>
            <a:rPr lang="es-MX" dirty="0">
              <a:latin typeface="Arial" panose="020B0604020202020204" pitchFamily="34" charset="0"/>
              <a:cs typeface="Arial" panose="020B0604020202020204" pitchFamily="34" charset="0"/>
            </a:rPr>
            <a:t>Vigilar</a:t>
          </a:r>
        </a:p>
      </dgm:t>
    </dgm:pt>
    <dgm:pt modelId="{6CE02741-347B-408B-AB62-3C75774CC714}" type="parTrans" cxnId="{0D9F267E-14C5-4BC8-BB25-8B24E97A958B}">
      <dgm:prSet/>
      <dgm:spPr/>
      <dgm:t>
        <a:bodyPr/>
        <a:lstStyle/>
        <a:p>
          <a:endParaRPr lang="es-MX">
            <a:latin typeface="Arial" panose="020B0604020202020204" pitchFamily="34" charset="0"/>
            <a:cs typeface="Arial" panose="020B0604020202020204" pitchFamily="34" charset="0"/>
          </a:endParaRPr>
        </a:p>
      </dgm:t>
    </dgm:pt>
    <dgm:pt modelId="{3EFCD756-4E77-41AF-8535-2054CCB8E6EA}" type="sibTrans" cxnId="{0D9F267E-14C5-4BC8-BB25-8B24E97A958B}">
      <dgm:prSet/>
      <dgm:spPr/>
      <dgm:t>
        <a:bodyPr/>
        <a:lstStyle/>
        <a:p>
          <a:endParaRPr lang="es-MX">
            <a:latin typeface="Arial" panose="020B0604020202020204" pitchFamily="34" charset="0"/>
            <a:cs typeface="Arial" panose="020B0604020202020204" pitchFamily="34" charset="0"/>
          </a:endParaRPr>
        </a:p>
      </dgm:t>
    </dgm:pt>
    <dgm:pt modelId="{B92B68D1-A824-4B98-8C16-BE615CBD4A62}">
      <dgm:prSet phldrT="[Texto]"/>
      <dgm:spPr/>
      <dgm:t>
        <a:bodyPr/>
        <a:lstStyle/>
        <a:p>
          <a:r>
            <a:rPr lang="es-MX" dirty="0">
              <a:latin typeface="Arial" panose="020B0604020202020204" pitchFamily="34" charset="0"/>
              <a:cs typeface="Arial" panose="020B0604020202020204" pitchFamily="34" charset="0"/>
            </a:rPr>
            <a:t>Asesorar</a:t>
          </a:r>
        </a:p>
      </dgm:t>
    </dgm:pt>
    <dgm:pt modelId="{3D38F8D4-4AAD-4694-AD68-564B9454E763}" type="parTrans" cxnId="{F3CCB20F-2AE4-403F-8139-9FF496F9F067}">
      <dgm:prSet/>
      <dgm:spPr/>
      <dgm:t>
        <a:bodyPr/>
        <a:lstStyle/>
        <a:p>
          <a:endParaRPr lang="es-MX">
            <a:latin typeface="Arial" panose="020B0604020202020204" pitchFamily="34" charset="0"/>
            <a:cs typeface="Arial" panose="020B0604020202020204" pitchFamily="34" charset="0"/>
          </a:endParaRPr>
        </a:p>
      </dgm:t>
    </dgm:pt>
    <dgm:pt modelId="{DBCC154B-CBE4-4A3E-86AD-CE7FBF30181B}" type="sibTrans" cxnId="{F3CCB20F-2AE4-403F-8139-9FF496F9F067}">
      <dgm:prSet/>
      <dgm:spPr/>
      <dgm:t>
        <a:bodyPr/>
        <a:lstStyle/>
        <a:p>
          <a:endParaRPr lang="es-MX">
            <a:latin typeface="Arial" panose="020B0604020202020204" pitchFamily="34" charset="0"/>
            <a:cs typeface="Arial" panose="020B0604020202020204" pitchFamily="34" charset="0"/>
          </a:endParaRPr>
        </a:p>
      </dgm:t>
    </dgm:pt>
    <dgm:pt modelId="{135E3D3E-8A13-4C72-AE70-FCE96676CA18}">
      <dgm:prSet phldrT="[Texto]"/>
      <dgm:spPr/>
      <dgm:t>
        <a:bodyPr/>
        <a:lstStyle/>
        <a:p>
          <a:r>
            <a:rPr lang="es-MX" dirty="0">
              <a:latin typeface="Arial" panose="020B0604020202020204" pitchFamily="34" charset="0"/>
              <a:cs typeface="Arial" panose="020B0604020202020204" pitchFamily="34" charset="0"/>
            </a:rPr>
            <a:t>Auxiliar</a:t>
          </a:r>
        </a:p>
      </dgm:t>
    </dgm:pt>
    <dgm:pt modelId="{4532C5F1-A8B7-4D7A-81A1-B11E492C5B18}" type="parTrans" cxnId="{A3FDF998-C382-44B2-A15F-7912FD3CACF1}">
      <dgm:prSet/>
      <dgm:spPr/>
      <dgm:t>
        <a:bodyPr/>
        <a:lstStyle/>
        <a:p>
          <a:endParaRPr lang="es-MX">
            <a:latin typeface="Arial" panose="020B0604020202020204" pitchFamily="34" charset="0"/>
            <a:cs typeface="Arial" panose="020B0604020202020204" pitchFamily="34" charset="0"/>
          </a:endParaRPr>
        </a:p>
      </dgm:t>
    </dgm:pt>
    <dgm:pt modelId="{D8F53792-5226-4D11-B49C-EFD3E564B65C}" type="sibTrans" cxnId="{A3FDF998-C382-44B2-A15F-7912FD3CACF1}">
      <dgm:prSet/>
      <dgm:spPr/>
      <dgm:t>
        <a:bodyPr/>
        <a:lstStyle/>
        <a:p>
          <a:endParaRPr lang="es-MX">
            <a:latin typeface="Arial" panose="020B0604020202020204" pitchFamily="34" charset="0"/>
            <a:cs typeface="Arial" panose="020B0604020202020204" pitchFamily="34" charset="0"/>
          </a:endParaRPr>
        </a:p>
      </dgm:t>
    </dgm:pt>
    <dgm:pt modelId="{192A8FEF-1E6C-4ACD-AD3E-C46AAEADEE41}">
      <dgm:prSet/>
      <dgm:spPr/>
      <dgm:t>
        <a:bodyPr/>
        <a:lstStyle/>
        <a:p>
          <a:r>
            <a:rPr lang="es-MX" dirty="0">
              <a:latin typeface="Arial" panose="020B0604020202020204" pitchFamily="34" charset="0"/>
              <a:cs typeface="Arial" panose="020B0604020202020204" pitchFamily="34" charset="0"/>
            </a:rPr>
            <a:t>Dar seguimiento al proceso de integración del acta.</a:t>
          </a:r>
        </a:p>
      </dgm:t>
    </dgm:pt>
    <dgm:pt modelId="{E7B0ABB1-3EE0-41D9-9299-6E5E8AA6D2CE}" type="parTrans" cxnId="{DD03B8AF-4E97-47DE-9264-DC022DBB7582}">
      <dgm:prSet/>
      <dgm:spPr/>
      <dgm:t>
        <a:bodyPr/>
        <a:lstStyle/>
        <a:p>
          <a:endParaRPr lang="es-MX">
            <a:latin typeface="Arial" panose="020B0604020202020204" pitchFamily="34" charset="0"/>
            <a:cs typeface="Arial" panose="020B0604020202020204" pitchFamily="34" charset="0"/>
          </a:endParaRPr>
        </a:p>
      </dgm:t>
    </dgm:pt>
    <dgm:pt modelId="{1BB026F9-F45B-4434-9A22-CC29F0F7765F}" type="sibTrans" cxnId="{DD03B8AF-4E97-47DE-9264-DC022DBB7582}">
      <dgm:prSet/>
      <dgm:spPr/>
      <dgm:t>
        <a:bodyPr/>
        <a:lstStyle/>
        <a:p>
          <a:endParaRPr lang="es-MX">
            <a:latin typeface="Arial" panose="020B0604020202020204" pitchFamily="34" charset="0"/>
            <a:cs typeface="Arial" panose="020B0604020202020204" pitchFamily="34" charset="0"/>
          </a:endParaRPr>
        </a:p>
      </dgm:t>
    </dgm:pt>
    <dgm:pt modelId="{264B389B-AF0F-447C-8D1B-48ED215D8612}" type="pres">
      <dgm:prSet presAssocID="{39DFA5CC-CE03-4786-9EAC-D5173B2915C3}" presName="composite" presStyleCnt="0">
        <dgm:presLayoutVars>
          <dgm:chMax val="1"/>
          <dgm:dir/>
          <dgm:resizeHandles val="exact"/>
        </dgm:presLayoutVars>
      </dgm:prSet>
      <dgm:spPr/>
    </dgm:pt>
    <dgm:pt modelId="{B695445D-7F6B-43D0-9692-90A984FB6261}" type="pres">
      <dgm:prSet presAssocID="{A009618B-1F28-47B2-9EEC-65F7568CB89F}" presName="roof" presStyleLbl="dkBgShp" presStyleIdx="0" presStyleCnt="2" custLinFactNeighborX="814" custLinFactNeighborY="1010"/>
      <dgm:spPr/>
    </dgm:pt>
    <dgm:pt modelId="{EB85C652-054F-44D8-BB8E-D2E02E6827CE}" type="pres">
      <dgm:prSet presAssocID="{A009618B-1F28-47B2-9EEC-65F7568CB89F}" presName="pillars" presStyleCnt="0"/>
      <dgm:spPr/>
    </dgm:pt>
    <dgm:pt modelId="{B2385EBD-F345-49FE-BE6F-D8EA5292F890}" type="pres">
      <dgm:prSet presAssocID="{A009618B-1F28-47B2-9EEC-65F7568CB89F}" presName="pillar1" presStyleLbl="node1" presStyleIdx="0" presStyleCnt="4">
        <dgm:presLayoutVars>
          <dgm:bulletEnabled val="1"/>
        </dgm:presLayoutVars>
      </dgm:prSet>
      <dgm:spPr/>
    </dgm:pt>
    <dgm:pt modelId="{845492F2-9E5A-4810-89CD-2B23EA59CD57}" type="pres">
      <dgm:prSet presAssocID="{B92B68D1-A824-4B98-8C16-BE615CBD4A62}" presName="pillarX" presStyleLbl="node1" presStyleIdx="1" presStyleCnt="4">
        <dgm:presLayoutVars>
          <dgm:bulletEnabled val="1"/>
        </dgm:presLayoutVars>
      </dgm:prSet>
      <dgm:spPr/>
    </dgm:pt>
    <dgm:pt modelId="{52CC668C-DA41-4647-9110-5B526C8CF14C}" type="pres">
      <dgm:prSet presAssocID="{135E3D3E-8A13-4C72-AE70-FCE96676CA18}" presName="pillarX" presStyleLbl="node1" presStyleIdx="2" presStyleCnt="4">
        <dgm:presLayoutVars>
          <dgm:bulletEnabled val="1"/>
        </dgm:presLayoutVars>
      </dgm:prSet>
      <dgm:spPr/>
    </dgm:pt>
    <dgm:pt modelId="{CA6B8EA0-E6D0-4451-A9BB-5D933AF38F46}" type="pres">
      <dgm:prSet presAssocID="{192A8FEF-1E6C-4ACD-AD3E-C46AAEADEE41}" presName="pillarX" presStyleLbl="node1" presStyleIdx="3" presStyleCnt="4">
        <dgm:presLayoutVars>
          <dgm:bulletEnabled val="1"/>
        </dgm:presLayoutVars>
      </dgm:prSet>
      <dgm:spPr/>
    </dgm:pt>
    <dgm:pt modelId="{22C611BA-76FE-4E3E-A7CF-013700CD37F7}" type="pres">
      <dgm:prSet presAssocID="{A009618B-1F28-47B2-9EEC-65F7568CB89F}" presName="base" presStyleLbl="dkBgShp" presStyleIdx="1" presStyleCnt="2"/>
      <dgm:spPr/>
    </dgm:pt>
  </dgm:ptLst>
  <dgm:cxnLst>
    <dgm:cxn modelId="{F3CCB20F-2AE4-403F-8139-9FF496F9F067}" srcId="{A009618B-1F28-47B2-9EEC-65F7568CB89F}" destId="{B92B68D1-A824-4B98-8C16-BE615CBD4A62}" srcOrd="1" destOrd="0" parTransId="{3D38F8D4-4AAD-4694-AD68-564B9454E763}" sibTransId="{DBCC154B-CBE4-4A3E-86AD-CE7FBF30181B}"/>
    <dgm:cxn modelId="{DA47351F-99DF-4D36-BA85-6EEDD34F9725}" type="presOf" srcId="{B92B68D1-A824-4B98-8C16-BE615CBD4A62}" destId="{845492F2-9E5A-4810-89CD-2B23EA59CD57}" srcOrd="0" destOrd="0" presId="urn:microsoft.com/office/officeart/2005/8/layout/hList3"/>
    <dgm:cxn modelId="{7417D624-978B-455C-9171-5D31AD9505CD}" type="presOf" srcId="{A009618B-1F28-47B2-9EEC-65F7568CB89F}" destId="{B695445D-7F6B-43D0-9692-90A984FB6261}" srcOrd="0" destOrd="0" presId="urn:microsoft.com/office/officeart/2005/8/layout/hList3"/>
    <dgm:cxn modelId="{EB0A9D3B-D34F-4489-88CD-E24E944F48A8}" type="presOf" srcId="{C6BEA5DC-95E1-4D52-B430-C0431179F40C}" destId="{B2385EBD-F345-49FE-BE6F-D8EA5292F890}" srcOrd="0" destOrd="0" presId="urn:microsoft.com/office/officeart/2005/8/layout/hList3"/>
    <dgm:cxn modelId="{3C0F7C5C-5D1C-4D22-BF18-B3FE83116E92}" srcId="{39DFA5CC-CE03-4786-9EAC-D5173B2915C3}" destId="{A009618B-1F28-47B2-9EEC-65F7568CB89F}" srcOrd="0" destOrd="0" parTransId="{26A07D46-7CB1-4B4A-8F4F-484EB64F76C0}" sibTransId="{DACCB659-5801-4B35-9C54-4DF1FD8D2FAC}"/>
    <dgm:cxn modelId="{31F6D979-262C-4CA6-978D-6F34C7C3C420}" type="presOf" srcId="{39DFA5CC-CE03-4786-9EAC-D5173B2915C3}" destId="{264B389B-AF0F-447C-8D1B-48ED215D8612}" srcOrd="0" destOrd="0" presId="urn:microsoft.com/office/officeart/2005/8/layout/hList3"/>
    <dgm:cxn modelId="{0D9F267E-14C5-4BC8-BB25-8B24E97A958B}" srcId="{A009618B-1F28-47B2-9EEC-65F7568CB89F}" destId="{C6BEA5DC-95E1-4D52-B430-C0431179F40C}" srcOrd="0" destOrd="0" parTransId="{6CE02741-347B-408B-AB62-3C75774CC714}" sibTransId="{3EFCD756-4E77-41AF-8535-2054CCB8E6EA}"/>
    <dgm:cxn modelId="{A3FDF998-C382-44B2-A15F-7912FD3CACF1}" srcId="{A009618B-1F28-47B2-9EEC-65F7568CB89F}" destId="{135E3D3E-8A13-4C72-AE70-FCE96676CA18}" srcOrd="2" destOrd="0" parTransId="{4532C5F1-A8B7-4D7A-81A1-B11E492C5B18}" sibTransId="{D8F53792-5226-4D11-B49C-EFD3E564B65C}"/>
    <dgm:cxn modelId="{DD03B8AF-4E97-47DE-9264-DC022DBB7582}" srcId="{A009618B-1F28-47B2-9EEC-65F7568CB89F}" destId="{192A8FEF-1E6C-4ACD-AD3E-C46AAEADEE41}" srcOrd="3" destOrd="0" parTransId="{E7B0ABB1-3EE0-41D9-9299-6E5E8AA6D2CE}" sibTransId="{1BB026F9-F45B-4434-9A22-CC29F0F7765F}"/>
    <dgm:cxn modelId="{6ACFD4CF-6386-4A11-B4E8-25040230012F}" type="presOf" srcId="{135E3D3E-8A13-4C72-AE70-FCE96676CA18}" destId="{52CC668C-DA41-4647-9110-5B526C8CF14C}" srcOrd="0" destOrd="0" presId="urn:microsoft.com/office/officeart/2005/8/layout/hList3"/>
    <dgm:cxn modelId="{5F60A6E8-9C5C-4D06-9058-70CE09E6C0AD}" type="presOf" srcId="{192A8FEF-1E6C-4ACD-AD3E-C46AAEADEE41}" destId="{CA6B8EA0-E6D0-4451-A9BB-5D933AF38F46}" srcOrd="0" destOrd="0" presId="urn:microsoft.com/office/officeart/2005/8/layout/hList3"/>
    <dgm:cxn modelId="{1815B987-A4CB-400B-89A5-12BD7D536FF9}" type="presParOf" srcId="{264B389B-AF0F-447C-8D1B-48ED215D8612}" destId="{B695445D-7F6B-43D0-9692-90A984FB6261}" srcOrd="0" destOrd="0" presId="urn:microsoft.com/office/officeart/2005/8/layout/hList3"/>
    <dgm:cxn modelId="{03FCFE05-2E1B-4656-8EF6-14CDCD3A4716}" type="presParOf" srcId="{264B389B-AF0F-447C-8D1B-48ED215D8612}" destId="{EB85C652-054F-44D8-BB8E-D2E02E6827CE}" srcOrd="1" destOrd="0" presId="urn:microsoft.com/office/officeart/2005/8/layout/hList3"/>
    <dgm:cxn modelId="{80E197C7-126B-4938-BDB7-986EE6E94838}" type="presParOf" srcId="{EB85C652-054F-44D8-BB8E-D2E02E6827CE}" destId="{B2385EBD-F345-49FE-BE6F-D8EA5292F890}" srcOrd="0" destOrd="0" presId="urn:microsoft.com/office/officeart/2005/8/layout/hList3"/>
    <dgm:cxn modelId="{7FCB0EDB-AC3E-4249-B229-2CFF05863D59}" type="presParOf" srcId="{EB85C652-054F-44D8-BB8E-D2E02E6827CE}" destId="{845492F2-9E5A-4810-89CD-2B23EA59CD57}" srcOrd="1" destOrd="0" presId="urn:microsoft.com/office/officeart/2005/8/layout/hList3"/>
    <dgm:cxn modelId="{C9460816-80B6-4E93-A941-6B074E46942B}" type="presParOf" srcId="{EB85C652-054F-44D8-BB8E-D2E02E6827CE}" destId="{52CC668C-DA41-4647-9110-5B526C8CF14C}" srcOrd="2" destOrd="0" presId="urn:microsoft.com/office/officeart/2005/8/layout/hList3"/>
    <dgm:cxn modelId="{01D61EC5-AB07-4FA3-AED5-4315B22C7AF3}" type="presParOf" srcId="{EB85C652-054F-44D8-BB8E-D2E02E6827CE}" destId="{CA6B8EA0-E6D0-4451-A9BB-5D933AF38F46}" srcOrd="3" destOrd="0" presId="urn:microsoft.com/office/officeart/2005/8/layout/hList3"/>
    <dgm:cxn modelId="{2037A4B2-E53B-483A-BF46-66C59F50B544}" type="presParOf" srcId="{264B389B-AF0F-447C-8D1B-48ED215D8612}" destId="{22C611BA-76FE-4E3E-A7CF-013700CD37F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F8F5512-9882-4483-A226-628F44DF2D3B}" type="doc">
      <dgm:prSet loTypeId="urn:microsoft.com/office/officeart/2005/8/layout/hierarchy3" loCatId="relationship" qsTypeId="urn:microsoft.com/office/officeart/2005/8/quickstyle/simple5" qsCatId="simple" csTypeId="urn:microsoft.com/office/officeart/2005/8/colors/colorful5" csCatId="colorful" phldr="1"/>
      <dgm:spPr/>
      <dgm:t>
        <a:bodyPr/>
        <a:lstStyle/>
        <a:p>
          <a:endParaRPr lang="es-MX"/>
        </a:p>
      </dgm:t>
    </dgm:pt>
    <dgm:pt modelId="{BF62F2A5-D45A-44B4-B29A-6394535FDF41}">
      <dgm:prSet phldrT="[Texto]"/>
      <dgm:spPr/>
      <dgm:t>
        <a:bodyPr/>
        <a:lstStyle/>
        <a:p>
          <a:r>
            <a:rPr lang="es-MX" dirty="0"/>
            <a:t>Art. 11 </a:t>
          </a:r>
        </a:p>
        <a:p>
          <a:r>
            <a:rPr lang="es-MX" dirty="0"/>
            <a:t>¿Quién de debe designar al sujeto obligado entrante cuando no exista nombramiento?</a:t>
          </a:r>
        </a:p>
      </dgm:t>
    </dgm:pt>
    <dgm:pt modelId="{5680716B-D4A6-4E8C-B2C5-1341E00AB5B6}" type="parTrans" cxnId="{91F6E844-239A-476D-B607-6658C994C236}">
      <dgm:prSet/>
      <dgm:spPr/>
      <dgm:t>
        <a:bodyPr/>
        <a:lstStyle/>
        <a:p>
          <a:endParaRPr lang="es-MX"/>
        </a:p>
      </dgm:t>
    </dgm:pt>
    <dgm:pt modelId="{C2273835-8664-4091-833D-68B4C1B5C8B7}" type="sibTrans" cxnId="{91F6E844-239A-476D-B607-6658C994C236}">
      <dgm:prSet/>
      <dgm:spPr/>
      <dgm:t>
        <a:bodyPr/>
        <a:lstStyle/>
        <a:p>
          <a:endParaRPr lang="es-MX"/>
        </a:p>
      </dgm:t>
    </dgm:pt>
    <dgm:pt modelId="{196848C2-3B81-43DD-AE32-EC217BBF8E87}">
      <dgm:prSet phldrT="[Texto]"/>
      <dgm:spPr/>
      <dgm:t>
        <a:bodyPr/>
        <a:lstStyle/>
        <a:p>
          <a:pPr algn="just"/>
          <a:r>
            <a:rPr lang="es-MX" b="1" dirty="0"/>
            <a:t>¿Quién?</a:t>
          </a:r>
        </a:p>
        <a:p>
          <a:pPr algn="just"/>
          <a:r>
            <a:rPr lang="es-MX" b="0" dirty="0"/>
            <a:t>El superior jerárquico,  o autoridad unipersonal o colegiada competente.</a:t>
          </a:r>
        </a:p>
        <a:p>
          <a:pPr algn="ctr"/>
          <a:endParaRPr lang="es-MX" b="1" dirty="0"/>
        </a:p>
      </dgm:t>
    </dgm:pt>
    <dgm:pt modelId="{FD8CE37A-4940-466D-A592-ED4C3D0425BA}" type="parTrans" cxnId="{7BC724B4-774E-45F5-886B-454EB28D3FF7}">
      <dgm:prSet/>
      <dgm:spPr/>
      <dgm:t>
        <a:bodyPr/>
        <a:lstStyle/>
        <a:p>
          <a:endParaRPr lang="es-MX"/>
        </a:p>
      </dgm:t>
    </dgm:pt>
    <dgm:pt modelId="{06339342-94E9-4585-B4BD-7480EC282AC4}" type="sibTrans" cxnId="{7BC724B4-774E-45F5-886B-454EB28D3FF7}">
      <dgm:prSet/>
      <dgm:spPr/>
      <dgm:t>
        <a:bodyPr/>
        <a:lstStyle/>
        <a:p>
          <a:endParaRPr lang="es-MX"/>
        </a:p>
      </dgm:t>
    </dgm:pt>
    <dgm:pt modelId="{84238314-98AB-49B3-B314-4AC4D61FE74B}">
      <dgm:prSet phldrT="[Texto]"/>
      <dgm:spPr/>
      <dgm:t>
        <a:bodyPr/>
        <a:lstStyle/>
        <a:p>
          <a:r>
            <a:rPr lang="es-MX" dirty="0"/>
            <a:t>Art. 12</a:t>
          </a:r>
        </a:p>
        <a:p>
          <a:r>
            <a:rPr lang="es-MX" dirty="0"/>
            <a:t>Plazo de revisión del contenido del Acta</a:t>
          </a:r>
        </a:p>
      </dgm:t>
    </dgm:pt>
    <dgm:pt modelId="{B19813C1-27DE-4C88-ADBE-57C26B81EA1E}" type="parTrans" cxnId="{F0BB06CC-417D-459C-B22D-A06BDA73D464}">
      <dgm:prSet/>
      <dgm:spPr/>
      <dgm:t>
        <a:bodyPr/>
        <a:lstStyle/>
        <a:p>
          <a:endParaRPr lang="es-MX"/>
        </a:p>
      </dgm:t>
    </dgm:pt>
    <dgm:pt modelId="{5FE54966-A736-4099-B93E-52CC8DBA9D8F}" type="sibTrans" cxnId="{F0BB06CC-417D-459C-B22D-A06BDA73D464}">
      <dgm:prSet/>
      <dgm:spPr/>
      <dgm:t>
        <a:bodyPr/>
        <a:lstStyle/>
        <a:p>
          <a:endParaRPr lang="es-MX"/>
        </a:p>
      </dgm:t>
    </dgm:pt>
    <dgm:pt modelId="{D5F113DD-E81D-4765-A009-2EB9B2A3F9C5}">
      <dgm:prSet phldrT="[Texto]"/>
      <dgm:spPr/>
      <dgm:t>
        <a:bodyPr/>
        <a:lstStyle/>
        <a:p>
          <a:pPr algn="just"/>
          <a:r>
            <a:rPr lang="es-MX" b="1" dirty="0"/>
            <a:t>¿Quién?</a:t>
          </a:r>
        </a:p>
        <a:p>
          <a:pPr algn="just"/>
          <a:r>
            <a:rPr lang="es-MX" dirty="0"/>
            <a:t>Sujeto Obligado Entrante</a:t>
          </a:r>
        </a:p>
      </dgm:t>
    </dgm:pt>
    <dgm:pt modelId="{EC87B267-4B4F-4746-8FC3-FD13A95FF1DF}" type="parTrans" cxnId="{D6C2DBB8-0C1D-4D1B-AA57-CE59049BBAA0}">
      <dgm:prSet/>
      <dgm:spPr/>
      <dgm:t>
        <a:bodyPr/>
        <a:lstStyle/>
        <a:p>
          <a:endParaRPr lang="es-MX"/>
        </a:p>
      </dgm:t>
    </dgm:pt>
    <dgm:pt modelId="{F432BBBD-AF04-4814-88C6-969C21AA99C1}" type="sibTrans" cxnId="{D6C2DBB8-0C1D-4D1B-AA57-CE59049BBAA0}">
      <dgm:prSet/>
      <dgm:spPr/>
      <dgm:t>
        <a:bodyPr/>
        <a:lstStyle/>
        <a:p>
          <a:endParaRPr lang="es-MX"/>
        </a:p>
      </dgm:t>
    </dgm:pt>
    <dgm:pt modelId="{5950606F-E368-40E2-B9DD-2E48BDB28DB4}">
      <dgm:prSet phldrT="[Texto]"/>
      <dgm:spPr/>
      <dgm:t>
        <a:bodyPr/>
        <a:lstStyle/>
        <a:p>
          <a:pPr algn="just"/>
          <a:r>
            <a:rPr lang="es-MX" b="1" dirty="0"/>
            <a:t>¿Qué plazo? </a:t>
          </a:r>
        </a:p>
        <a:p>
          <a:pPr algn="just"/>
          <a:r>
            <a:rPr lang="es-MX" dirty="0"/>
            <a:t>30 días hábiles contados a partir del día siguiente de la firma del acta.</a:t>
          </a:r>
        </a:p>
      </dgm:t>
    </dgm:pt>
    <dgm:pt modelId="{DCEA5046-3F03-4A2D-AE16-45638362BF36}" type="parTrans" cxnId="{88E34B9A-D61E-4864-8CE7-7DF566791231}">
      <dgm:prSet/>
      <dgm:spPr/>
      <dgm:t>
        <a:bodyPr/>
        <a:lstStyle/>
        <a:p>
          <a:endParaRPr lang="es-MX"/>
        </a:p>
      </dgm:t>
    </dgm:pt>
    <dgm:pt modelId="{9922E3ED-C9A7-4956-A742-7BF34A96F610}" type="sibTrans" cxnId="{88E34B9A-D61E-4864-8CE7-7DF566791231}">
      <dgm:prSet/>
      <dgm:spPr/>
      <dgm:t>
        <a:bodyPr/>
        <a:lstStyle/>
        <a:p>
          <a:endParaRPr lang="es-MX"/>
        </a:p>
      </dgm:t>
    </dgm:pt>
    <dgm:pt modelId="{6C460E62-D33A-4C3E-92F5-AA8110C1AFDB}" type="pres">
      <dgm:prSet presAssocID="{5F8F5512-9882-4483-A226-628F44DF2D3B}" presName="diagram" presStyleCnt="0">
        <dgm:presLayoutVars>
          <dgm:chPref val="1"/>
          <dgm:dir/>
          <dgm:animOne val="branch"/>
          <dgm:animLvl val="lvl"/>
          <dgm:resizeHandles/>
        </dgm:presLayoutVars>
      </dgm:prSet>
      <dgm:spPr/>
    </dgm:pt>
    <dgm:pt modelId="{14B8D961-AEBB-493F-88FA-4F9A46EF74B9}" type="pres">
      <dgm:prSet presAssocID="{BF62F2A5-D45A-44B4-B29A-6394535FDF41}" presName="root" presStyleCnt="0"/>
      <dgm:spPr/>
    </dgm:pt>
    <dgm:pt modelId="{C0A41F52-4C9C-47FE-B435-0D03E076D367}" type="pres">
      <dgm:prSet presAssocID="{BF62F2A5-D45A-44B4-B29A-6394535FDF41}" presName="rootComposite" presStyleCnt="0"/>
      <dgm:spPr/>
    </dgm:pt>
    <dgm:pt modelId="{D81200AE-3DD1-4323-9C73-8B29AAF9DDB9}" type="pres">
      <dgm:prSet presAssocID="{BF62F2A5-D45A-44B4-B29A-6394535FDF41}" presName="rootText" presStyleLbl="node1" presStyleIdx="0" presStyleCnt="2"/>
      <dgm:spPr/>
    </dgm:pt>
    <dgm:pt modelId="{C03471E6-D1C1-468C-BFCC-3DDB02B99075}" type="pres">
      <dgm:prSet presAssocID="{BF62F2A5-D45A-44B4-B29A-6394535FDF41}" presName="rootConnector" presStyleLbl="node1" presStyleIdx="0" presStyleCnt="2"/>
      <dgm:spPr/>
    </dgm:pt>
    <dgm:pt modelId="{9426B8C0-9A8E-47E9-84F0-C47FE4FBA083}" type="pres">
      <dgm:prSet presAssocID="{BF62F2A5-D45A-44B4-B29A-6394535FDF41}" presName="childShape" presStyleCnt="0"/>
      <dgm:spPr/>
    </dgm:pt>
    <dgm:pt modelId="{ADAC564D-783C-4539-AA93-BEE0C8AA525A}" type="pres">
      <dgm:prSet presAssocID="{FD8CE37A-4940-466D-A592-ED4C3D0425BA}" presName="Name13" presStyleLbl="parChTrans1D2" presStyleIdx="0" presStyleCnt="3"/>
      <dgm:spPr/>
    </dgm:pt>
    <dgm:pt modelId="{F027B497-E443-4839-A69B-6ED7958512BA}" type="pres">
      <dgm:prSet presAssocID="{196848C2-3B81-43DD-AE32-EC217BBF8E87}" presName="childText" presStyleLbl="bgAcc1" presStyleIdx="0" presStyleCnt="3">
        <dgm:presLayoutVars>
          <dgm:bulletEnabled val="1"/>
        </dgm:presLayoutVars>
      </dgm:prSet>
      <dgm:spPr/>
    </dgm:pt>
    <dgm:pt modelId="{043EB258-9DD9-48C5-9762-DDB3FE7B458B}" type="pres">
      <dgm:prSet presAssocID="{84238314-98AB-49B3-B314-4AC4D61FE74B}" presName="root" presStyleCnt="0"/>
      <dgm:spPr/>
    </dgm:pt>
    <dgm:pt modelId="{7F1ABFCE-EADA-4A5A-B360-C07BDC478A62}" type="pres">
      <dgm:prSet presAssocID="{84238314-98AB-49B3-B314-4AC4D61FE74B}" presName="rootComposite" presStyleCnt="0"/>
      <dgm:spPr/>
    </dgm:pt>
    <dgm:pt modelId="{39A256BC-BE05-4707-9A29-F7E7688E668D}" type="pres">
      <dgm:prSet presAssocID="{84238314-98AB-49B3-B314-4AC4D61FE74B}" presName="rootText" presStyleLbl="node1" presStyleIdx="1" presStyleCnt="2"/>
      <dgm:spPr/>
    </dgm:pt>
    <dgm:pt modelId="{2402CF4F-0A89-4675-9110-521BE04F32B8}" type="pres">
      <dgm:prSet presAssocID="{84238314-98AB-49B3-B314-4AC4D61FE74B}" presName="rootConnector" presStyleLbl="node1" presStyleIdx="1" presStyleCnt="2"/>
      <dgm:spPr/>
    </dgm:pt>
    <dgm:pt modelId="{E3D966AF-8743-4013-90CD-7379BE38552B}" type="pres">
      <dgm:prSet presAssocID="{84238314-98AB-49B3-B314-4AC4D61FE74B}" presName="childShape" presStyleCnt="0"/>
      <dgm:spPr/>
    </dgm:pt>
    <dgm:pt modelId="{8BEAF360-21EF-4414-8650-BD583006F150}" type="pres">
      <dgm:prSet presAssocID="{EC87B267-4B4F-4746-8FC3-FD13A95FF1DF}" presName="Name13" presStyleLbl="parChTrans1D2" presStyleIdx="1" presStyleCnt="3"/>
      <dgm:spPr/>
    </dgm:pt>
    <dgm:pt modelId="{7546A233-2BCB-4820-8246-CE2264EA6D4C}" type="pres">
      <dgm:prSet presAssocID="{D5F113DD-E81D-4765-A009-2EB9B2A3F9C5}" presName="childText" presStyleLbl="bgAcc1" presStyleIdx="1" presStyleCnt="3">
        <dgm:presLayoutVars>
          <dgm:bulletEnabled val="1"/>
        </dgm:presLayoutVars>
      </dgm:prSet>
      <dgm:spPr/>
    </dgm:pt>
    <dgm:pt modelId="{6916C22F-9B5C-421E-9B1B-31695D76C544}" type="pres">
      <dgm:prSet presAssocID="{DCEA5046-3F03-4A2D-AE16-45638362BF36}" presName="Name13" presStyleLbl="parChTrans1D2" presStyleIdx="2" presStyleCnt="3"/>
      <dgm:spPr/>
    </dgm:pt>
    <dgm:pt modelId="{50AC5110-54E6-4AC5-A132-5BABE7B8CC8E}" type="pres">
      <dgm:prSet presAssocID="{5950606F-E368-40E2-B9DD-2E48BDB28DB4}" presName="childText" presStyleLbl="bgAcc1" presStyleIdx="2" presStyleCnt="3">
        <dgm:presLayoutVars>
          <dgm:bulletEnabled val="1"/>
        </dgm:presLayoutVars>
      </dgm:prSet>
      <dgm:spPr/>
    </dgm:pt>
  </dgm:ptLst>
  <dgm:cxnLst>
    <dgm:cxn modelId="{DF15D45F-3F8B-4556-93BE-07B651B47220}" type="presOf" srcId="{5F8F5512-9882-4483-A226-628F44DF2D3B}" destId="{6C460E62-D33A-4C3E-92F5-AA8110C1AFDB}" srcOrd="0" destOrd="0" presId="urn:microsoft.com/office/officeart/2005/8/layout/hierarchy3"/>
    <dgm:cxn modelId="{614C9262-A219-4FAC-B620-E72FE9040CC9}" type="presOf" srcId="{196848C2-3B81-43DD-AE32-EC217BBF8E87}" destId="{F027B497-E443-4839-A69B-6ED7958512BA}" srcOrd="0" destOrd="0" presId="urn:microsoft.com/office/officeart/2005/8/layout/hierarchy3"/>
    <dgm:cxn modelId="{43CCB262-BE90-40B7-A923-AB8D801D9B75}" type="presOf" srcId="{84238314-98AB-49B3-B314-4AC4D61FE74B}" destId="{2402CF4F-0A89-4675-9110-521BE04F32B8}" srcOrd="1" destOrd="0" presId="urn:microsoft.com/office/officeart/2005/8/layout/hierarchy3"/>
    <dgm:cxn modelId="{91F6E844-239A-476D-B607-6658C994C236}" srcId="{5F8F5512-9882-4483-A226-628F44DF2D3B}" destId="{BF62F2A5-D45A-44B4-B29A-6394535FDF41}" srcOrd="0" destOrd="0" parTransId="{5680716B-D4A6-4E8C-B2C5-1341E00AB5B6}" sibTransId="{C2273835-8664-4091-833D-68B4C1B5C8B7}"/>
    <dgm:cxn modelId="{530F0A50-EE3F-4FF9-B069-CF77F2005FB6}" type="presOf" srcId="{5950606F-E368-40E2-B9DD-2E48BDB28DB4}" destId="{50AC5110-54E6-4AC5-A132-5BABE7B8CC8E}" srcOrd="0" destOrd="0" presId="urn:microsoft.com/office/officeart/2005/8/layout/hierarchy3"/>
    <dgm:cxn modelId="{FFFD7184-F61E-4AAA-97B6-989E1E553519}" type="presOf" srcId="{D5F113DD-E81D-4765-A009-2EB9B2A3F9C5}" destId="{7546A233-2BCB-4820-8246-CE2264EA6D4C}" srcOrd="0" destOrd="0" presId="urn:microsoft.com/office/officeart/2005/8/layout/hierarchy3"/>
    <dgm:cxn modelId="{7ACB018D-B178-4CF1-A5BE-D039472D9289}" type="presOf" srcId="{FD8CE37A-4940-466D-A592-ED4C3D0425BA}" destId="{ADAC564D-783C-4539-AA93-BEE0C8AA525A}" srcOrd="0" destOrd="0" presId="urn:microsoft.com/office/officeart/2005/8/layout/hierarchy3"/>
    <dgm:cxn modelId="{88E34B9A-D61E-4864-8CE7-7DF566791231}" srcId="{84238314-98AB-49B3-B314-4AC4D61FE74B}" destId="{5950606F-E368-40E2-B9DD-2E48BDB28DB4}" srcOrd="1" destOrd="0" parTransId="{DCEA5046-3F03-4A2D-AE16-45638362BF36}" sibTransId="{9922E3ED-C9A7-4956-A742-7BF34A96F610}"/>
    <dgm:cxn modelId="{4A0FC69D-D1D4-4AC1-B811-11097ED01757}" type="presOf" srcId="{84238314-98AB-49B3-B314-4AC4D61FE74B}" destId="{39A256BC-BE05-4707-9A29-F7E7688E668D}" srcOrd="0" destOrd="0" presId="urn:microsoft.com/office/officeart/2005/8/layout/hierarchy3"/>
    <dgm:cxn modelId="{F548A8A1-128F-40C1-83A9-BBE80C6F0CE3}" type="presOf" srcId="{BF62F2A5-D45A-44B4-B29A-6394535FDF41}" destId="{C03471E6-D1C1-468C-BFCC-3DDB02B99075}" srcOrd="1" destOrd="0" presId="urn:microsoft.com/office/officeart/2005/8/layout/hierarchy3"/>
    <dgm:cxn modelId="{88CDB1A7-9266-45D6-B49C-251BA73DAEDF}" type="presOf" srcId="{EC87B267-4B4F-4746-8FC3-FD13A95FF1DF}" destId="{8BEAF360-21EF-4414-8650-BD583006F150}" srcOrd="0" destOrd="0" presId="urn:microsoft.com/office/officeart/2005/8/layout/hierarchy3"/>
    <dgm:cxn modelId="{7BC724B4-774E-45F5-886B-454EB28D3FF7}" srcId="{BF62F2A5-D45A-44B4-B29A-6394535FDF41}" destId="{196848C2-3B81-43DD-AE32-EC217BBF8E87}" srcOrd="0" destOrd="0" parTransId="{FD8CE37A-4940-466D-A592-ED4C3D0425BA}" sibTransId="{06339342-94E9-4585-B4BD-7480EC282AC4}"/>
    <dgm:cxn modelId="{D6C2DBB8-0C1D-4D1B-AA57-CE59049BBAA0}" srcId="{84238314-98AB-49B3-B314-4AC4D61FE74B}" destId="{D5F113DD-E81D-4765-A009-2EB9B2A3F9C5}" srcOrd="0" destOrd="0" parTransId="{EC87B267-4B4F-4746-8FC3-FD13A95FF1DF}" sibTransId="{F432BBBD-AF04-4814-88C6-969C21AA99C1}"/>
    <dgm:cxn modelId="{CDAEDFC5-9DBF-479F-B155-15F62FC8C380}" type="presOf" srcId="{BF62F2A5-D45A-44B4-B29A-6394535FDF41}" destId="{D81200AE-3DD1-4323-9C73-8B29AAF9DDB9}" srcOrd="0" destOrd="0" presId="urn:microsoft.com/office/officeart/2005/8/layout/hierarchy3"/>
    <dgm:cxn modelId="{F0BB06CC-417D-459C-B22D-A06BDA73D464}" srcId="{5F8F5512-9882-4483-A226-628F44DF2D3B}" destId="{84238314-98AB-49B3-B314-4AC4D61FE74B}" srcOrd="1" destOrd="0" parTransId="{B19813C1-27DE-4C88-ADBE-57C26B81EA1E}" sibTransId="{5FE54966-A736-4099-B93E-52CC8DBA9D8F}"/>
    <dgm:cxn modelId="{124671EF-C6F7-46A3-98CF-C5FD80104A00}" type="presOf" srcId="{DCEA5046-3F03-4A2D-AE16-45638362BF36}" destId="{6916C22F-9B5C-421E-9B1B-31695D76C544}" srcOrd="0" destOrd="0" presId="urn:microsoft.com/office/officeart/2005/8/layout/hierarchy3"/>
    <dgm:cxn modelId="{F6E0029D-9637-431F-8A49-3DF582D6479B}" type="presParOf" srcId="{6C460E62-D33A-4C3E-92F5-AA8110C1AFDB}" destId="{14B8D961-AEBB-493F-88FA-4F9A46EF74B9}" srcOrd="0" destOrd="0" presId="urn:microsoft.com/office/officeart/2005/8/layout/hierarchy3"/>
    <dgm:cxn modelId="{13BC837C-D537-4849-8A33-A6DA5D3942AA}" type="presParOf" srcId="{14B8D961-AEBB-493F-88FA-4F9A46EF74B9}" destId="{C0A41F52-4C9C-47FE-B435-0D03E076D367}" srcOrd="0" destOrd="0" presId="urn:microsoft.com/office/officeart/2005/8/layout/hierarchy3"/>
    <dgm:cxn modelId="{CE2509BE-5242-4BF4-BAFC-C454F1C6C336}" type="presParOf" srcId="{C0A41F52-4C9C-47FE-B435-0D03E076D367}" destId="{D81200AE-3DD1-4323-9C73-8B29AAF9DDB9}" srcOrd="0" destOrd="0" presId="urn:microsoft.com/office/officeart/2005/8/layout/hierarchy3"/>
    <dgm:cxn modelId="{EB318FF4-A02C-4BF9-947C-325AD76A9B5C}" type="presParOf" srcId="{C0A41F52-4C9C-47FE-B435-0D03E076D367}" destId="{C03471E6-D1C1-468C-BFCC-3DDB02B99075}" srcOrd="1" destOrd="0" presId="urn:microsoft.com/office/officeart/2005/8/layout/hierarchy3"/>
    <dgm:cxn modelId="{F92E8158-6B14-4351-AD88-7206307E24BC}" type="presParOf" srcId="{14B8D961-AEBB-493F-88FA-4F9A46EF74B9}" destId="{9426B8C0-9A8E-47E9-84F0-C47FE4FBA083}" srcOrd="1" destOrd="0" presId="urn:microsoft.com/office/officeart/2005/8/layout/hierarchy3"/>
    <dgm:cxn modelId="{CF034986-4E17-4546-AF8E-5A6EA2851328}" type="presParOf" srcId="{9426B8C0-9A8E-47E9-84F0-C47FE4FBA083}" destId="{ADAC564D-783C-4539-AA93-BEE0C8AA525A}" srcOrd="0" destOrd="0" presId="urn:microsoft.com/office/officeart/2005/8/layout/hierarchy3"/>
    <dgm:cxn modelId="{A60972C3-D3D4-48B8-8773-1921F42F64D9}" type="presParOf" srcId="{9426B8C0-9A8E-47E9-84F0-C47FE4FBA083}" destId="{F027B497-E443-4839-A69B-6ED7958512BA}" srcOrd="1" destOrd="0" presId="urn:microsoft.com/office/officeart/2005/8/layout/hierarchy3"/>
    <dgm:cxn modelId="{25F3F40B-F87B-46F1-8752-2989D7B1A9A5}" type="presParOf" srcId="{6C460E62-D33A-4C3E-92F5-AA8110C1AFDB}" destId="{043EB258-9DD9-48C5-9762-DDB3FE7B458B}" srcOrd="1" destOrd="0" presId="urn:microsoft.com/office/officeart/2005/8/layout/hierarchy3"/>
    <dgm:cxn modelId="{8D1413B8-522C-4016-B11D-323BE661AA18}" type="presParOf" srcId="{043EB258-9DD9-48C5-9762-DDB3FE7B458B}" destId="{7F1ABFCE-EADA-4A5A-B360-C07BDC478A62}" srcOrd="0" destOrd="0" presId="urn:microsoft.com/office/officeart/2005/8/layout/hierarchy3"/>
    <dgm:cxn modelId="{BF796141-BF82-4DE2-8208-1FD062937E19}" type="presParOf" srcId="{7F1ABFCE-EADA-4A5A-B360-C07BDC478A62}" destId="{39A256BC-BE05-4707-9A29-F7E7688E668D}" srcOrd="0" destOrd="0" presId="urn:microsoft.com/office/officeart/2005/8/layout/hierarchy3"/>
    <dgm:cxn modelId="{7C944658-F3D8-4DB8-8812-D1A3477D4457}" type="presParOf" srcId="{7F1ABFCE-EADA-4A5A-B360-C07BDC478A62}" destId="{2402CF4F-0A89-4675-9110-521BE04F32B8}" srcOrd="1" destOrd="0" presId="urn:microsoft.com/office/officeart/2005/8/layout/hierarchy3"/>
    <dgm:cxn modelId="{86479D9E-165D-4C3E-A071-FA0782C2DF8E}" type="presParOf" srcId="{043EB258-9DD9-48C5-9762-DDB3FE7B458B}" destId="{E3D966AF-8743-4013-90CD-7379BE38552B}" srcOrd="1" destOrd="0" presId="urn:microsoft.com/office/officeart/2005/8/layout/hierarchy3"/>
    <dgm:cxn modelId="{136FB37F-9A95-4B2B-8053-FFAD0AB4453D}" type="presParOf" srcId="{E3D966AF-8743-4013-90CD-7379BE38552B}" destId="{8BEAF360-21EF-4414-8650-BD583006F150}" srcOrd="0" destOrd="0" presId="urn:microsoft.com/office/officeart/2005/8/layout/hierarchy3"/>
    <dgm:cxn modelId="{C5EDB149-D0EE-46B7-BD1B-0630EEE1AD43}" type="presParOf" srcId="{E3D966AF-8743-4013-90CD-7379BE38552B}" destId="{7546A233-2BCB-4820-8246-CE2264EA6D4C}" srcOrd="1" destOrd="0" presId="urn:microsoft.com/office/officeart/2005/8/layout/hierarchy3"/>
    <dgm:cxn modelId="{E687B8C0-98F0-447B-A25E-13FDB9CB1059}" type="presParOf" srcId="{E3D966AF-8743-4013-90CD-7379BE38552B}" destId="{6916C22F-9B5C-421E-9B1B-31695D76C544}" srcOrd="2" destOrd="0" presId="urn:microsoft.com/office/officeart/2005/8/layout/hierarchy3"/>
    <dgm:cxn modelId="{BF1A1FE2-74F8-4080-A384-14D86A9E7B35}" type="presParOf" srcId="{E3D966AF-8743-4013-90CD-7379BE38552B}" destId="{50AC5110-54E6-4AC5-A132-5BABE7B8CC8E}"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19A13A-1C12-47B6-BA19-E98F6F6D3906}" type="doc">
      <dgm:prSet loTypeId="urn:microsoft.com/office/officeart/2005/8/layout/pyramid2" loCatId="list" qsTypeId="urn:microsoft.com/office/officeart/2005/8/quickstyle/simple5" qsCatId="simple" csTypeId="urn:microsoft.com/office/officeart/2005/8/colors/accent5_4" csCatId="accent5" phldr="1"/>
      <dgm:spPr/>
      <dgm:t>
        <a:bodyPr/>
        <a:lstStyle/>
        <a:p>
          <a:endParaRPr lang="es-MX"/>
        </a:p>
      </dgm:t>
    </dgm:pt>
    <dgm:pt modelId="{0DD0205B-2977-49B1-AD70-B153B5CF9647}">
      <dgm:prSet phldrT="[Texto]" custT="1"/>
      <dgm:spPr/>
      <dgm:t>
        <a:bodyPr/>
        <a:lstStyle/>
        <a:p>
          <a:r>
            <a:rPr lang="es-MX" sz="1600" dirty="0"/>
            <a:t>Vigilar y Asesorar a los Sujetos Obligados en el proceso ER.</a:t>
          </a:r>
        </a:p>
      </dgm:t>
    </dgm:pt>
    <dgm:pt modelId="{8D58CA3D-51BF-483D-9D23-1F3A1305455A}" type="parTrans" cxnId="{612B659C-86FC-425E-8B6F-46823B884C9F}">
      <dgm:prSet/>
      <dgm:spPr/>
      <dgm:t>
        <a:bodyPr/>
        <a:lstStyle/>
        <a:p>
          <a:endParaRPr lang="es-MX"/>
        </a:p>
      </dgm:t>
    </dgm:pt>
    <dgm:pt modelId="{F827B669-C2F3-43B5-90CA-A03A11C6617C}" type="sibTrans" cxnId="{612B659C-86FC-425E-8B6F-46823B884C9F}">
      <dgm:prSet/>
      <dgm:spPr/>
      <dgm:t>
        <a:bodyPr/>
        <a:lstStyle/>
        <a:p>
          <a:endParaRPr lang="es-MX"/>
        </a:p>
      </dgm:t>
    </dgm:pt>
    <dgm:pt modelId="{8410F25D-D495-4E63-A387-736879256926}">
      <dgm:prSet phldrT="[Texto]" custT="1"/>
      <dgm:spPr/>
      <dgm:t>
        <a:bodyPr/>
        <a:lstStyle/>
        <a:p>
          <a:r>
            <a:rPr lang="es-MX" sz="1600" dirty="0"/>
            <a:t>Dar seguimiento a la integración del acta administrativa de ER.</a:t>
          </a:r>
        </a:p>
      </dgm:t>
    </dgm:pt>
    <dgm:pt modelId="{6BF40807-BD6A-4307-843E-C34CAB5E4276}" type="parTrans" cxnId="{84287CF1-3201-4CF8-B171-32A0C2F463D2}">
      <dgm:prSet/>
      <dgm:spPr/>
      <dgm:t>
        <a:bodyPr/>
        <a:lstStyle/>
        <a:p>
          <a:endParaRPr lang="es-MX"/>
        </a:p>
      </dgm:t>
    </dgm:pt>
    <dgm:pt modelId="{C8E82604-823D-4878-AB1E-F19CECA4DF82}" type="sibTrans" cxnId="{84287CF1-3201-4CF8-B171-32A0C2F463D2}">
      <dgm:prSet/>
      <dgm:spPr/>
      <dgm:t>
        <a:bodyPr/>
        <a:lstStyle/>
        <a:p>
          <a:endParaRPr lang="es-MX"/>
        </a:p>
      </dgm:t>
    </dgm:pt>
    <dgm:pt modelId="{4E10E277-1AEB-4951-BB37-B9EF8F773846}">
      <dgm:prSet phldrT="[Texto]" custT="1"/>
      <dgm:spPr/>
      <dgm:t>
        <a:bodyPr/>
        <a:lstStyle/>
        <a:p>
          <a:r>
            <a:rPr lang="es-MX" sz="1600" dirty="0"/>
            <a:t>Dirimir las controversias suscitadas durante el proceso de ER.</a:t>
          </a:r>
        </a:p>
      </dgm:t>
    </dgm:pt>
    <dgm:pt modelId="{FFA5A1F5-2BB6-4409-85B8-5D21AACA4B1A}" type="parTrans" cxnId="{60FB7D00-534A-4DF8-B8C8-009A3DF23911}">
      <dgm:prSet/>
      <dgm:spPr/>
      <dgm:t>
        <a:bodyPr/>
        <a:lstStyle/>
        <a:p>
          <a:endParaRPr lang="es-MX"/>
        </a:p>
      </dgm:t>
    </dgm:pt>
    <dgm:pt modelId="{B27130E0-74AE-4DCB-85E4-3987BF62B362}" type="sibTrans" cxnId="{60FB7D00-534A-4DF8-B8C8-009A3DF23911}">
      <dgm:prSet/>
      <dgm:spPr/>
      <dgm:t>
        <a:bodyPr/>
        <a:lstStyle/>
        <a:p>
          <a:endParaRPr lang="es-MX"/>
        </a:p>
      </dgm:t>
    </dgm:pt>
    <dgm:pt modelId="{164549A4-34C8-4B51-98D2-DD261648D295}">
      <dgm:prSet custT="1"/>
      <dgm:spPr/>
      <dgm:t>
        <a:bodyPr/>
        <a:lstStyle/>
        <a:p>
          <a:r>
            <a:rPr lang="es-MX" sz="1600" dirty="0"/>
            <a:t>Conocer y Resolver las irregularidades derivadas del proceso de entrega-recepción.</a:t>
          </a:r>
        </a:p>
      </dgm:t>
    </dgm:pt>
    <dgm:pt modelId="{B3980C55-85F6-4370-9E55-643A6A281012}" type="parTrans" cxnId="{01C59796-D718-4FE3-A470-7DA87E5AAA81}">
      <dgm:prSet/>
      <dgm:spPr/>
      <dgm:t>
        <a:bodyPr/>
        <a:lstStyle/>
        <a:p>
          <a:endParaRPr lang="es-MX"/>
        </a:p>
      </dgm:t>
    </dgm:pt>
    <dgm:pt modelId="{C5C70115-34EC-4A50-AC92-F4C4726195CD}" type="sibTrans" cxnId="{01C59796-D718-4FE3-A470-7DA87E5AAA81}">
      <dgm:prSet/>
      <dgm:spPr/>
      <dgm:t>
        <a:bodyPr/>
        <a:lstStyle/>
        <a:p>
          <a:endParaRPr lang="es-MX"/>
        </a:p>
      </dgm:t>
    </dgm:pt>
    <dgm:pt modelId="{C74906DA-A873-472C-8900-68D528749499}">
      <dgm:prSet/>
      <dgm:spPr/>
      <dgm:t>
        <a:bodyPr/>
        <a:lstStyle/>
        <a:p>
          <a:r>
            <a:rPr lang="es-MX" dirty="0"/>
            <a:t>Las demás que establezca la legislación universitaria.</a:t>
          </a:r>
        </a:p>
      </dgm:t>
    </dgm:pt>
    <dgm:pt modelId="{1FCA59A9-3816-47F8-9B63-D872B83D8344}" type="parTrans" cxnId="{27BAE0ED-286E-4861-AC79-B0B1E9FA21A5}">
      <dgm:prSet/>
      <dgm:spPr/>
      <dgm:t>
        <a:bodyPr/>
        <a:lstStyle/>
        <a:p>
          <a:endParaRPr lang="es-MX"/>
        </a:p>
      </dgm:t>
    </dgm:pt>
    <dgm:pt modelId="{3D309796-5E76-4C25-952F-D8EEEC86212C}" type="sibTrans" cxnId="{27BAE0ED-286E-4861-AC79-B0B1E9FA21A5}">
      <dgm:prSet/>
      <dgm:spPr/>
      <dgm:t>
        <a:bodyPr/>
        <a:lstStyle/>
        <a:p>
          <a:endParaRPr lang="es-MX"/>
        </a:p>
      </dgm:t>
    </dgm:pt>
    <dgm:pt modelId="{F6FFB97F-8734-43C8-9EC8-095A08A4D750}" type="pres">
      <dgm:prSet presAssocID="{BA19A13A-1C12-47B6-BA19-E98F6F6D3906}" presName="compositeShape" presStyleCnt="0">
        <dgm:presLayoutVars>
          <dgm:dir/>
          <dgm:resizeHandles/>
        </dgm:presLayoutVars>
      </dgm:prSet>
      <dgm:spPr/>
    </dgm:pt>
    <dgm:pt modelId="{15A98FB1-4B18-4661-9C1E-DA471BAE0306}" type="pres">
      <dgm:prSet presAssocID="{BA19A13A-1C12-47B6-BA19-E98F6F6D3906}" presName="pyramid" presStyleLbl="node1" presStyleIdx="0" presStyleCnt="1" custLinFactNeighborX="-7000"/>
      <dgm:spPr/>
    </dgm:pt>
    <dgm:pt modelId="{C3897AC3-4317-4860-9CAF-51ACCCE064E4}" type="pres">
      <dgm:prSet presAssocID="{BA19A13A-1C12-47B6-BA19-E98F6F6D3906}" presName="theList" presStyleCnt="0"/>
      <dgm:spPr/>
    </dgm:pt>
    <dgm:pt modelId="{8D77A2A0-4F71-43EB-962D-122363AB402D}" type="pres">
      <dgm:prSet presAssocID="{0DD0205B-2977-49B1-AD70-B153B5CF9647}" presName="aNode" presStyleLbl="fgAcc1" presStyleIdx="0" presStyleCnt="5" custLinFactNeighborX="13077" custLinFactNeighborY="42198">
        <dgm:presLayoutVars>
          <dgm:bulletEnabled val="1"/>
        </dgm:presLayoutVars>
      </dgm:prSet>
      <dgm:spPr/>
    </dgm:pt>
    <dgm:pt modelId="{A22F032E-CC6F-4AF4-80A4-10AFE2D9A457}" type="pres">
      <dgm:prSet presAssocID="{0DD0205B-2977-49B1-AD70-B153B5CF9647}" presName="aSpace" presStyleCnt="0"/>
      <dgm:spPr/>
    </dgm:pt>
    <dgm:pt modelId="{9704067F-B466-4BAA-96C1-033376B74C0A}" type="pres">
      <dgm:prSet presAssocID="{8410F25D-D495-4E63-A387-736879256926}" presName="aNode" presStyleLbl="fgAcc1" presStyleIdx="1" presStyleCnt="5" custLinFactNeighborX="13077" custLinFactNeighborY="42198">
        <dgm:presLayoutVars>
          <dgm:bulletEnabled val="1"/>
        </dgm:presLayoutVars>
      </dgm:prSet>
      <dgm:spPr/>
    </dgm:pt>
    <dgm:pt modelId="{2285591F-405C-45D8-84FD-69C94734EC29}" type="pres">
      <dgm:prSet presAssocID="{8410F25D-D495-4E63-A387-736879256926}" presName="aSpace" presStyleCnt="0"/>
      <dgm:spPr/>
    </dgm:pt>
    <dgm:pt modelId="{6E3E578A-0C0A-4F35-B611-387FF51E3510}" type="pres">
      <dgm:prSet presAssocID="{4E10E277-1AEB-4951-BB37-B9EF8F773846}" presName="aNode" presStyleLbl="fgAcc1" presStyleIdx="2" presStyleCnt="5" custLinFactNeighborX="13077" custLinFactNeighborY="42198">
        <dgm:presLayoutVars>
          <dgm:bulletEnabled val="1"/>
        </dgm:presLayoutVars>
      </dgm:prSet>
      <dgm:spPr/>
    </dgm:pt>
    <dgm:pt modelId="{1C60ACC1-D57A-4206-9766-D8409F0A3949}" type="pres">
      <dgm:prSet presAssocID="{4E10E277-1AEB-4951-BB37-B9EF8F773846}" presName="aSpace" presStyleCnt="0"/>
      <dgm:spPr/>
    </dgm:pt>
    <dgm:pt modelId="{843FE21E-AC59-48EE-A2FD-C2309522EFD9}" type="pres">
      <dgm:prSet presAssocID="{164549A4-34C8-4B51-98D2-DD261648D295}" presName="aNode" presStyleLbl="fgAcc1" presStyleIdx="3" presStyleCnt="5" custLinFactNeighborX="13077" custLinFactNeighborY="42198">
        <dgm:presLayoutVars>
          <dgm:bulletEnabled val="1"/>
        </dgm:presLayoutVars>
      </dgm:prSet>
      <dgm:spPr/>
    </dgm:pt>
    <dgm:pt modelId="{4C8D3FB0-F255-4F49-B170-A8898A6E3442}" type="pres">
      <dgm:prSet presAssocID="{164549A4-34C8-4B51-98D2-DD261648D295}" presName="aSpace" presStyleCnt="0"/>
      <dgm:spPr/>
    </dgm:pt>
    <dgm:pt modelId="{C86551C7-651A-4438-8374-AF859E56AB5D}" type="pres">
      <dgm:prSet presAssocID="{C74906DA-A873-472C-8900-68D528749499}" presName="aNode" presStyleLbl="fgAcc1" presStyleIdx="4" presStyleCnt="5" custLinFactNeighborX="13077" custLinFactNeighborY="42198">
        <dgm:presLayoutVars>
          <dgm:bulletEnabled val="1"/>
        </dgm:presLayoutVars>
      </dgm:prSet>
      <dgm:spPr/>
    </dgm:pt>
    <dgm:pt modelId="{FC607783-1970-4377-B788-9F7580062681}" type="pres">
      <dgm:prSet presAssocID="{C74906DA-A873-472C-8900-68D528749499}" presName="aSpace" presStyleCnt="0"/>
      <dgm:spPr/>
    </dgm:pt>
  </dgm:ptLst>
  <dgm:cxnLst>
    <dgm:cxn modelId="{60FB7D00-534A-4DF8-B8C8-009A3DF23911}" srcId="{BA19A13A-1C12-47B6-BA19-E98F6F6D3906}" destId="{4E10E277-1AEB-4951-BB37-B9EF8F773846}" srcOrd="2" destOrd="0" parTransId="{FFA5A1F5-2BB6-4409-85B8-5D21AACA4B1A}" sibTransId="{B27130E0-74AE-4DCB-85E4-3987BF62B362}"/>
    <dgm:cxn modelId="{8EF86214-2865-4738-8E35-D38DD0B68E22}" type="presOf" srcId="{8410F25D-D495-4E63-A387-736879256926}" destId="{9704067F-B466-4BAA-96C1-033376B74C0A}" srcOrd="0" destOrd="0" presId="urn:microsoft.com/office/officeart/2005/8/layout/pyramid2"/>
    <dgm:cxn modelId="{B2E4316A-EDA4-47B0-8CEF-006E57F05F49}" type="presOf" srcId="{4E10E277-1AEB-4951-BB37-B9EF8F773846}" destId="{6E3E578A-0C0A-4F35-B611-387FF51E3510}" srcOrd="0" destOrd="0" presId="urn:microsoft.com/office/officeart/2005/8/layout/pyramid2"/>
    <dgm:cxn modelId="{B2587B7D-A135-4939-916B-93F4E6909F6A}" type="presOf" srcId="{C74906DA-A873-472C-8900-68D528749499}" destId="{C86551C7-651A-4438-8374-AF859E56AB5D}" srcOrd="0" destOrd="0" presId="urn:microsoft.com/office/officeart/2005/8/layout/pyramid2"/>
    <dgm:cxn modelId="{01C59796-D718-4FE3-A470-7DA87E5AAA81}" srcId="{BA19A13A-1C12-47B6-BA19-E98F6F6D3906}" destId="{164549A4-34C8-4B51-98D2-DD261648D295}" srcOrd="3" destOrd="0" parTransId="{B3980C55-85F6-4370-9E55-643A6A281012}" sibTransId="{C5C70115-34EC-4A50-AC92-F4C4726195CD}"/>
    <dgm:cxn modelId="{612B659C-86FC-425E-8B6F-46823B884C9F}" srcId="{BA19A13A-1C12-47B6-BA19-E98F6F6D3906}" destId="{0DD0205B-2977-49B1-AD70-B153B5CF9647}" srcOrd="0" destOrd="0" parTransId="{8D58CA3D-51BF-483D-9D23-1F3A1305455A}" sibTransId="{F827B669-C2F3-43B5-90CA-A03A11C6617C}"/>
    <dgm:cxn modelId="{742D25AC-666E-4FAA-9BCE-5677A8C61E04}" type="presOf" srcId="{164549A4-34C8-4B51-98D2-DD261648D295}" destId="{843FE21E-AC59-48EE-A2FD-C2309522EFD9}" srcOrd="0" destOrd="0" presId="urn:microsoft.com/office/officeart/2005/8/layout/pyramid2"/>
    <dgm:cxn modelId="{C1CA05B2-85DD-4F13-BDD3-4DC91E67933A}" type="presOf" srcId="{BA19A13A-1C12-47B6-BA19-E98F6F6D3906}" destId="{F6FFB97F-8734-43C8-9EC8-095A08A4D750}" srcOrd="0" destOrd="0" presId="urn:microsoft.com/office/officeart/2005/8/layout/pyramid2"/>
    <dgm:cxn modelId="{27BAE0ED-286E-4861-AC79-B0B1E9FA21A5}" srcId="{BA19A13A-1C12-47B6-BA19-E98F6F6D3906}" destId="{C74906DA-A873-472C-8900-68D528749499}" srcOrd="4" destOrd="0" parTransId="{1FCA59A9-3816-47F8-9B63-D872B83D8344}" sibTransId="{3D309796-5E76-4C25-952F-D8EEEC86212C}"/>
    <dgm:cxn modelId="{84287CF1-3201-4CF8-B171-32A0C2F463D2}" srcId="{BA19A13A-1C12-47B6-BA19-E98F6F6D3906}" destId="{8410F25D-D495-4E63-A387-736879256926}" srcOrd="1" destOrd="0" parTransId="{6BF40807-BD6A-4307-843E-C34CAB5E4276}" sibTransId="{C8E82604-823D-4878-AB1E-F19CECA4DF82}"/>
    <dgm:cxn modelId="{A2E4D9FB-C20A-4C43-A158-69A62F30259B}" type="presOf" srcId="{0DD0205B-2977-49B1-AD70-B153B5CF9647}" destId="{8D77A2A0-4F71-43EB-962D-122363AB402D}" srcOrd="0" destOrd="0" presId="urn:microsoft.com/office/officeart/2005/8/layout/pyramid2"/>
    <dgm:cxn modelId="{C128EB02-441A-41EE-B24C-5EE61E82DCFF}" type="presParOf" srcId="{F6FFB97F-8734-43C8-9EC8-095A08A4D750}" destId="{15A98FB1-4B18-4661-9C1E-DA471BAE0306}" srcOrd="0" destOrd="0" presId="urn:microsoft.com/office/officeart/2005/8/layout/pyramid2"/>
    <dgm:cxn modelId="{464F0F95-477E-49DF-A1AE-14D78C8AE1BF}" type="presParOf" srcId="{F6FFB97F-8734-43C8-9EC8-095A08A4D750}" destId="{C3897AC3-4317-4860-9CAF-51ACCCE064E4}" srcOrd="1" destOrd="0" presId="urn:microsoft.com/office/officeart/2005/8/layout/pyramid2"/>
    <dgm:cxn modelId="{FBBDD51F-A5A2-4917-975D-EB18E7E8CBE9}" type="presParOf" srcId="{C3897AC3-4317-4860-9CAF-51ACCCE064E4}" destId="{8D77A2A0-4F71-43EB-962D-122363AB402D}" srcOrd="0" destOrd="0" presId="urn:microsoft.com/office/officeart/2005/8/layout/pyramid2"/>
    <dgm:cxn modelId="{26822D09-35BA-4602-AEFD-5A46E2D586AF}" type="presParOf" srcId="{C3897AC3-4317-4860-9CAF-51ACCCE064E4}" destId="{A22F032E-CC6F-4AF4-80A4-10AFE2D9A457}" srcOrd="1" destOrd="0" presId="urn:microsoft.com/office/officeart/2005/8/layout/pyramid2"/>
    <dgm:cxn modelId="{BD093D01-30BF-48E1-940E-7252DCB64362}" type="presParOf" srcId="{C3897AC3-4317-4860-9CAF-51ACCCE064E4}" destId="{9704067F-B466-4BAA-96C1-033376B74C0A}" srcOrd="2" destOrd="0" presId="urn:microsoft.com/office/officeart/2005/8/layout/pyramid2"/>
    <dgm:cxn modelId="{5EAFCECC-0155-4799-A908-05938CAFDF5F}" type="presParOf" srcId="{C3897AC3-4317-4860-9CAF-51ACCCE064E4}" destId="{2285591F-405C-45D8-84FD-69C94734EC29}" srcOrd="3" destOrd="0" presId="urn:microsoft.com/office/officeart/2005/8/layout/pyramid2"/>
    <dgm:cxn modelId="{A3680F80-9E61-4BAB-8E85-A60DD0503A23}" type="presParOf" srcId="{C3897AC3-4317-4860-9CAF-51ACCCE064E4}" destId="{6E3E578A-0C0A-4F35-B611-387FF51E3510}" srcOrd="4" destOrd="0" presId="urn:microsoft.com/office/officeart/2005/8/layout/pyramid2"/>
    <dgm:cxn modelId="{3184088D-CA73-40FA-ACB5-61A6764C14C6}" type="presParOf" srcId="{C3897AC3-4317-4860-9CAF-51ACCCE064E4}" destId="{1C60ACC1-D57A-4206-9766-D8409F0A3949}" srcOrd="5" destOrd="0" presId="urn:microsoft.com/office/officeart/2005/8/layout/pyramid2"/>
    <dgm:cxn modelId="{E2CD6998-C5A2-453C-BDE3-E47FF1BAA023}" type="presParOf" srcId="{C3897AC3-4317-4860-9CAF-51ACCCE064E4}" destId="{843FE21E-AC59-48EE-A2FD-C2309522EFD9}" srcOrd="6" destOrd="0" presId="urn:microsoft.com/office/officeart/2005/8/layout/pyramid2"/>
    <dgm:cxn modelId="{A019F4BB-F30D-461E-A2DF-AE81A8FFBBCE}" type="presParOf" srcId="{C3897AC3-4317-4860-9CAF-51ACCCE064E4}" destId="{4C8D3FB0-F255-4F49-B170-A8898A6E3442}" srcOrd="7" destOrd="0" presId="urn:microsoft.com/office/officeart/2005/8/layout/pyramid2"/>
    <dgm:cxn modelId="{BA2F70E9-5409-4281-8624-C800753FD936}" type="presParOf" srcId="{C3897AC3-4317-4860-9CAF-51ACCCE064E4}" destId="{C86551C7-651A-4438-8374-AF859E56AB5D}" srcOrd="8" destOrd="0" presId="urn:microsoft.com/office/officeart/2005/8/layout/pyramid2"/>
    <dgm:cxn modelId="{76C37872-0A0D-4BD1-BA16-6BB12B2D7C1C}" type="presParOf" srcId="{C3897AC3-4317-4860-9CAF-51ACCCE064E4}" destId="{FC607783-1970-4377-B788-9F7580062681}"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4060F79-FD14-401C-AAAE-6C70F0F8F7E4}" type="doc">
      <dgm:prSet loTypeId="urn:microsoft.com/office/officeart/2005/8/layout/radial6" loCatId="relationship" qsTypeId="urn:microsoft.com/office/officeart/2005/8/quickstyle/simple5" qsCatId="simple" csTypeId="urn:microsoft.com/office/officeart/2005/8/colors/colorful5" csCatId="colorful" phldr="1"/>
      <dgm:spPr/>
      <dgm:t>
        <a:bodyPr/>
        <a:lstStyle/>
        <a:p>
          <a:endParaRPr lang="es-MX"/>
        </a:p>
      </dgm:t>
    </dgm:pt>
    <dgm:pt modelId="{A446DC7A-7A4D-49EF-9ED2-38DBFC330107}">
      <dgm:prSet phldrT="[Texto]"/>
      <dgm:spPr/>
      <dgm:t>
        <a:bodyPr/>
        <a:lstStyle/>
        <a:p>
          <a:r>
            <a:rPr lang="es-MX" dirty="0"/>
            <a:t>Proceso de Entrega-Recepción</a:t>
          </a:r>
        </a:p>
      </dgm:t>
    </dgm:pt>
    <dgm:pt modelId="{5DFC9D46-5A07-401F-9DE3-15AFBA4E5158}" type="parTrans" cxnId="{E056D27C-B5E7-4A7D-8263-D31FDA9452E9}">
      <dgm:prSet/>
      <dgm:spPr/>
      <dgm:t>
        <a:bodyPr/>
        <a:lstStyle/>
        <a:p>
          <a:endParaRPr lang="es-MX"/>
        </a:p>
      </dgm:t>
    </dgm:pt>
    <dgm:pt modelId="{8E397275-67F9-4AAC-8492-ABF28D16F825}" type="sibTrans" cxnId="{E056D27C-B5E7-4A7D-8263-D31FDA9452E9}">
      <dgm:prSet/>
      <dgm:spPr/>
      <dgm:t>
        <a:bodyPr/>
        <a:lstStyle/>
        <a:p>
          <a:endParaRPr lang="es-MX"/>
        </a:p>
      </dgm:t>
    </dgm:pt>
    <dgm:pt modelId="{2F7951FB-E6D9-4525-B1BC-9B2FEE4F7FB8}">
      <dgm:prSet phldrT="[Texto]"/>
      <dgm:spPr/>
      <dgm:t>
        <a:bodyPr/>
        <a:lstStyle/>
        <a:p>
          <a:r>
            <a:rPr lang="es-MX" dirty="0"/>
            <a:t>1. Sujeto Obligado Entrante</a:t>
          </a:r>
        </a:p>
      </dgm:t>
    </dgm:pt>
    <dgm:pt modelId="{F2A12360-F1A1-4354-ABA8-860043AC30F8}" type="parTrans" cxnId="{A9209A2A-9417-4B52-A13B-63395AB2297D}">
      <dgm:prSet/>
      <dgm:spPr/>
      <dgm:t>
        <a:bodyPr/>
        <a:lstStyle/>
        <a:p>
          <a:endParaRPr lang="es-MX"/>
        </a:p>
      </dgm:t>
    </dgm:pt>
    <dgm:pt modelId="{D94E37CC-8477-43BE-8E01-A5B2C0B75CD6}" type="sibTrans" cxnId="{A9209A2A-9417-4B52-A13B-63395AB2297D}">
      <dgm:prSet/>
      <dgm:spPr/>
      <dgm:t>
        <a:bodyPr/>
        <a:lstStyle/>
        <a:p>
          <a:endParaRPr lang="es-MX"/>
        </a:p>
      </dgm:t>
    </dgm:pt>
    <dgm:pt modelId="{69052EF1-347F-4F32-8F60-EE4A4E1CA5C9}">
      <dgm:prSet phldrT="[Texto]"/>
      <dgm:spPr/>
      <dgm:t>
        <a:bodyPr/>
        <a:lstStyle/>
        <a:p>
          <a:r>
            <a:rPr lang="es-MX" dirty="0"/>
            <a:t>2. Sujeto Obligado Saliente</a:t>
          </a:r>
        </a:p>
      </dgm:t>
    </dgm:pt>
    <dgm:pt modelId="{548A8E37-07DA-4868-85F5-7DC05A39DAA6}" type="parTrans" cxnId="{7C2B7338-3584-405D-B738-471DCEDA3723}">
      <dgm:prSet/>
      <dgm:spPr/>
      <dgm:t>
        <a:bodyPr/>
        <a:lstStyle/>
        <a:p>
          <a:endParaRPr lang="es-MX"/>
        </a:p>
      </dgm:t>
    </dgm:pt>
    <dgm:pt modelId="{369ED04B-E9E6-4155-B8A9-2B83BCEE57A0}" type="sibTrans" cxnId="{7C2B7338-3584-405D-B738-471DCEDA3723}">
      <dgm:prSet/>
      <dgm:spPr/>
      <dgm:t>
        <a:bodyPr/>
        <a:lstStyle/>
        <a:p>
          <a:endParaRPr lang="es-MX"/>
        </a:p>
      </dgm:t>
    </dgm:pt>
    <dgm:pt modelId="{322F9ED1-1ABC-4FBE-8CDF-676E96416CDD}">
      <dgm:prSet phldrT="[Texto]"/>
      <dgm:spPr/>
      <dgm:t>
        <a:bodyPr/>
        <a:lstStyle/>
        <a:p>
          <a:r>
            <a:rPr lang="es-MX" dirty="0"/>
            <a:t>3. Enlaces</a:t>
          </a:r>
        </a:p>
      </dgm:t>
    </dgm:pt>
    <dgm:pt modelId="{88209AC7-BBD9-49D2-BC8F-5CFC731764B7}" type="parTrans" cxnId="{DB8D0005-E593-4FF4-8BE6-8C43BCEF18C4}">
      <dgm:prSet/>
      <dgm:spPr/>
      <dgm:t>
        <a:bodyPr/>
        <a:lstStyle/>
        <a:p>
          <a:endParaRPr lang="es-MX"/>
        </a:p>
      </dgm:t>
    </dgm:pt>
    <dgm:pt modelId="{268C237A-0F81-4F60-B1C7-21DF5C141EBA}" type="sibTrans" cxnId="{DB8D0005-E593-4FF4-8BE6-8C43BCEF18C4}">
      <dgm:prSet/>
      <dgm:spPr/>
      <dgm:t>
        <a:bodyPr/>
        <a:lstStyle/>
        <a:p>
          <a:endParaRPr lang="es-MX"/>
        </a:p>
      </dgm:t>
    </dgm:pt>
    <dgm:pt modelId="{38D1D449-C0C6-4642-BBAF-2F47924FD97E}">
      <dgm:prSet phldrT="[Texto]"/>
      <dgm:spPr/>
      <dgm:t>
        <a:bodyPr/>
        <a:lstStyle/>
        <a:p>
          <a:r>
            <a:rPr lang="es-MX" dirty="0"/>
            <a:t>4. Testigos de Asistencia</a:t>
          </a:r>
        </a:p>
      </dgm:t>
    </dgm:pt>
    <dgm:pt modelId="{FFA4B8FC-44C3-4E88-8D28-D67C48FADF31}" type="parTrans" cxnId="{F52CD9FC-5AD1-4488-A942-226B04483284}">
      <dgm:prSet/>
      <dgm:spPr/>
      <dgm:t>
        <a:bodyPr/>
        <a:lstStyle/>
        <a:p>
          <a:endParaRPr lang="es-MX"/>
        </a:p>
      </dgm:t>
    </dgm:pt>
    <dgm:pt modelId="{75A43AC8-EE29-4847-A89E-838A9920E7D0}" type="sibTrans" cxnId="{F52CD9FC-5AD1-4488-A942-226B04483284}">
      <dgm:prSet/>
      <dgm:spPr/>
      <dgm:t>
        <a:bodyPr/>
        <a:lstStyle/>
        <a:p>
          <a:endParaRPr lang="es-MX"/>
        </a:p>
      </dgm:t>
    </dgm:pt>
    <dgm:pt modelId="{0FF48328-541C-4671-B14B-52016BD946BF}">
      <dgm:prSet/>
      <dgm:spPr/>
      <dgm:t>
        <a:bodyPr/>
        <a:lstStyle/>
        <a:p>
          <a:r>
            <a:rPr lang="es-MX" dirty="0"/>
            <a:t>5. El  Órgano Interno de Control</a:t>
          </a:r>
        </a:p>
      </dgm:t>
    </dgm:pt>
    <dgm:pt modelId="{7F0C300B-A0A0-4B96-8C8A-0C9EB85F92A0}" type="parTrans" cxnId="{58CDDD2D-0BA6-42A1-85E9-0B5315117AE2}">
      <dgm:prSet/>
      <dgm:spPr/>
      <dgm:t>
        <a:bodyPr/>
        <a:lstStyle/>
        <a:p>
          <a:endParaRPr lang="es-MX"/>
        </a:p>
      </dgm:t>
    </dgm:pt>
    <dgm:pt modelId="{114C11CF-CC78-4923-BEC9-284E45725DFD}" type="sibTrans" cxnId="{58CDDD2D-0BA6-42A1-85E9-0B5315117AE2}">
      <dgm:prSet/>
      <dgm:spPr/>
      <dgm:t>
        <a:bodyPr/>
        <a:lstStyle/>
        <a:p>
          <a:endParaRPr lang="es-MX"/>
        </a:p>
      </dgm:t>
    </dgm:pt>
    <dgm:pt modelId="{6AEAFE24-EB6D-4C6D-BA0B-331232241679}" type="pres">
      <dgm:prSet presAssocID="{B4060F79-FD14-401C-AAAE-6C70F0F8F7E4}" presName="Name0" presStyleCnt="0">
        <dgm:presLayoutVars>
          <dgm:chMax val="1"/>
          <dgm:dir/>
          <dgm:animLvl val="ctr"/>
          <dgm:resizeHandles val="exact"/>
        </dgm:presLayoutVars>
      </dgm:prSet>
      <dgm:spPr/>
    </dgm:pt>
    <dgm:pt modelId="{0DCF5B9F-EF9E-43D0-AE4F-7CC79D9878B4}" type="pres">
      <dgm:prSet presAssocID="{A446DC7A-7A4D-49EF-9ED2-38DBFC330107}" presName="centerShape" presStyleLbl="node0" presStyleIdx="0" presStyleCnt="1" custScaleX="118657" custScaleY="116273"/>
      <dgm:spPr/>
    </dgm:pt>
    <dgm:pt modelId="{81769A8B-205A-4190-AD48-21A6BA95F641}" type="pres">
      <dgm:prSet presAssocID="{2F7951FB-E6D9-4525-B1BC-9B2FEE4F7FB8}" presName="node" presStyleLbl="node1" presStyleIdx="0" presStyleCnt="5" custScaleX="118842" custScaleY="118842">
        <dgm:presLayoutVars>
          <dgm:bulletEnabled val="1"/>
        </dgm:presLayoutVars>
      </dgm:prSet>
      <dgm:spPr/>
    </dgm:pt>
    <dgm:pt modelId="{9B29E664-A7D0-478B-9938-A689E3904EEB}" type="pres">
      <dgm:prSet presAssocID="{2F7951FB-E6D9-4525-B1BC-9B2FEE4F7FB8}" presName="dummy" presStyleCnt="0"/>
      <dgm:spPr/>
    </dgm:pt>
    <dgm:pt modelId="{D28467A4-9C5E-4E59-A960-58D814FBB5FE}" type="pres">
      <dgm:prSet presAssocID="{D94E37CC-8477-43BE-8E01-A5B2C0B75CD6}" presName="sibTrans" presStyleLbl="sibTrans2D1" presStyleIdx="0" presStyleCnt="5"/>
      <dgm:spPr/>
    </dgm:pt>
    <dgm:pt modelId="{482B023D-FCDD-48DB-8F9A-575B32A713D7}" type="pres">
      <dgm:prSet presAssocID="{69052EF1-347F-4F32-8F60-EE4A4E1CA5C9}" presName="node" presStyleLbl="node1" presStyleIdx="1" presStyleCnt="5" custScaleX="118842" custScaleY="118842">
        <dgm:presLayoutVars>
          <dgm:bulletEnabled val="1"/>
        </dgm:presLayoutVars>
      </dgm:prSet>
      <dgm:spPr/>
    </dgm:pt>
    <dgm:pt modelId="{4FBB63A0-9A91-40F0-82F4-6008F4A6168E}" type="pres">
      <dgm:prSet presAssocID="{69052EF1-347F-4F32-8F60-EE4A4E1CA5C9}" presName="dummy" presStyleCnt="0"/>
      <dgm:spPr/>
    </dgm:pt>
    <dgm:pt modelId="{089DD5BA-61E0-447C-A9D3-99EA62683E5B}" type="pres">
      <dgm:prSet presAssocID="{369ED04B-E9E6-4155-B8A9-2B83BCEE57A0}" presName="sibTrans" presStyleLbl="sibTrans2D1" presStyleIdx="1" presStyleCnt="5"/>
      <dgm:spPr/>
    </dgm:pt>
    <dgm:pt modelId="{6302B00A-783F-45D1-81AA-B74C1070991F}" type="pres">
      <dgm:prSet presAssocID="{322F9ED1-1ABC-4FBE-8CDF-676E96416CDD}" presName="node" presStyleLbl="node1" presStyleIdx="2" presStyleCnt="5" custScaleX="118842" custScaleY="118842">
        <dgm:presLayoutVars>
          <dgm:bulletEnabled val="1"/>
        </dgm:presLayoutVars>
      </dgm:prSet>
      <dgm:spPr/>
    </dgm:pt>
    <dgm:pt modelId="{65C100EA-7206-41A0-8786-D54E437FFE0C}" type="pres">
      <dgm:prSet presAssocID="{322F9ED1-1ABC-4FBE-8CDF-676E96416CDD}" presName="dummy" presStyleCnt="0"/>
      <dgm:spPr/>
    </dgm:pt>
    <dgm:pt modelId="{355CFBBB-098F-4231-A395-861317EB16D5}" type="pres">
      <dgm:prSet presAssocID="{268C237A-0F81-4F60-B1C7-21DF5C141EBA}" presName="sibTrans" presStyleLbl="sibTrans2D1" presStyleIdx="2" presStyleCnt="5"/>
      <dgm:spPr/>
    </dgm:pt>
    <dgm:pt modelId="{5A37A03E-4F69-43D9-B200-B67703475447}" type="pres">
      <dgm:prSet presAssocID="{38D1D449-C0C6-4642-BBAF-2F47924FD97E}" presName="node" presStyleLbl="node1" presStyleIdx="3" presStyleCnt="5" custScaleX="118842" custScaleY="118842">
        <dgm:presLayoutVars>
          <dgm:bulletEnabled val="1"/>
        </dgm:presLayoutVars>
      </dgm:prSet>
      <dgm:spPr/>
    </dgm:pt>
    <dgm:pt modelId="{AC6D81FC-D1A1-4601-BB33-212C7D1BF9B6}" type="pres">
      <dgm:prSet presAssocID="{38D1D449-C0C6-4642-BBAF-2F47924FD97E}" presName="dummy" presStyleCnt="0"/>
      <dgm:spPr/>
    </dgm:pt>
    <dgm:pt modelId="{37465310-8801-4207-8AC2-5A1E7B1287E9}" type="pres">
      <dgm:prSet presAssocID="{75A43AC8-EE29-4847-A89E-838A9920E7D0}" presName="sibTrans" presStyleLbl="sibTrans2D1" presStyleIdx="3" presStyleCnt="5"/>
      <dgm:spPr/>
    </dgm:pt>
    <dgm:pt modelId="{2B95FE47-0526-4C61-AF0C-ADF65B88C1EE}" type="pres">
      <dgm:prSet presAssocID="{0FF48328-541C-4671-B14B-52016BD946BF}" presName="node" presStyleLbl="node1" presStyleIdx="4" presStyleCnt="5" custScaleX="118842" custScaleY="118842">
        <dgm:presLayoutVars>
          <dgm:bulletEnabled val="1"/>
        </dgm:presLayoutVars>
      </dgm:prSet>
      <dgm:spPr/>
    </dgm:pt>
    <dgm:pt modelId="{3D11E15F-189B-49DD-8447-71D0546F1E4A}" type="pres">
      <dgm:prSet presAssocID="{0FF48328-541C-4671-B14B-52016BD946BF}" presName="dummy" presStyleCnt="0"/>
      <dgm:spPr/>
    </dgm:pt>
    <dgm:pt modelId="{72248603-40E9-4752-B720-D110F65330C2}" type="pres">
      <dgm:prSet presAssocID="{114C11CF-CC78-4923-BEC9-284E45725DFD}" presName="sibTrans" presStyleLbl="sibTrans2D1" presStyleIdx="4" presStyleCnt="5"/>
      <dgm:spPr/>
    </dgm:pt>
  </dgm:ptLst>
  <dgm:cxnLst>
    <dgm:cxn modelId="{DB8D0005-E593-4FF4-8BE6-8C43BCEF18C4}" srcId="{A446DC7A-7A4D-49EF-9ED2-38DBFC330107}" destId="{322F9ED1-1ABC-4FBE-8CDF-676E96416CDD}" srcOrd="2" destOrd="0" parTransId="{88209AC7-BBD9-49D2-BC8F-5CFC731764B7}" sibTransId="{268C237A-0F81-4F60-B1C7-21DF5C141EBA}"/>
    <dgm:cxn modelId="{2CD24105-89D5-4323-AE28-D128DE0AABE3}" type="presOf" srcId="{69052EF1-347F-4F32-8F60-EE4A4E1CA5C9}" destId="{482B023D-FCDD-48DB-8F9A-575B32A713D7}" srcOrd="0" destOrd="0" presId="urn:microsoft.com/office/officeart/2005/8/layout/radial6"/>
    <dgm:cxn modelId="{47A0220E-C707-48B8-AB24-32C4712663AD}" type="presOf" srcId="{75A43AC8-EE29-4847-A89E-838A9920E7D0}" destId="{37465310-8801-4207-8AC2-5A1E7B1287E9}" srcOrd="0" destOrd="0" presId="urn:microsoft.com/office/officeart/2005/8/layout/radial6"/>
    <dgm:cxn modelId="{C171D312-9BD5-4D67-A0BD-3944A60F5FB9}" type="presOf" srcId="{268C237A-0F81-4F60-B1C7-21DF5C141EBA}" destId="{355CFBBB-098F-4231-A395-861317EB16D5}" srcOrd="0" destOrd="0" presId="urn:microsoft.com/office/officeart/2005/8/layout/radial6"/>
    <dgm:cxn modelId="{A9209A2A-9417-4B52-A13B-63395AB2297D}" srcId="{A446DC7A-7A4D-49EF-9ED2-38DBFC330107}" destId="{2F7951FB-E6D9-4525-B1BC-9B2FEE4F7FB8}" srcOrd="0" destOrd="0" parTransId="{F2A12360-F1A1-4354-ABA8-860043AC30F8}" sibTransId="{D94E37CC-8477-43BE-8E01-A5B2C0B75CD6}"/>
    <dgm:cxn modelId="{58CDDD2D-0BA6-42A1-85E9-0B5315117AE2}" srcId="{A446DC7A-7A4D-49EF-9ED2-38DBFC330107}" destId="{0FF48328-541C-4671-B14B-52016BD946BF}" srcOrd="4" destOrd="0" parTransId="{7F0C300B-A0A0-4B96-8C8A-0C9EB85F92A0}" sibTransId="{114C11CF-CC78-4923-BEC9-284E45725DFD}"/>
    <dgm:cxn modelId="{D0AE0E32-58C0-417A-8C84-0ECA21D824E5}" type="presOf" srcId="{2F7951FB-E6D9-4525-B1BC-9B2FEE4F7FB8}" destId="{81769A8B-205A-4190-AD48-21A6BA95F641}" srcOrd="0" destOrd="0" presId="urn:microsoft.com/office/officeart/2005/8/layout/radial6"/>
    <dgm:cxn modelId="{7C2B7338-3584-405D-B738-471DCEDA3723}" srcId="{A446DC7A-7A4D-49EF-9ED2-38DBFC330107}" destId="{69052EF1-347F-4F32-8F60-EE4A4E1CA5C9}" srcOrd="1" destOrd="0" parTransId="{548A8E37-07DA-4868-85F5-7DC05A39DAA6}" sibTransId="{369ED04B-E9E6-4155-B8A9-2B83BCEE57A0}"/>
    <dgm:cxn modelId="{01D8E776-C14F-4B27-B84A-DA530E4D8EC3}" type="presOf" srcId="{D94E37CC-8477-43BE-8E01-A5B2C0B75CD6}" destId="{D28467A4-9C5E-4E59-A960-58D814FBB5FE}" srcOrd="0" destOrd="0" presId="urn:microsoft.com/office/officeart/2005/8/layout/radial6"/>
    <dgm:cxn modelId="{E056D27C-B5E7-4A7D-8263-D31FDA9452E9}" srcId="{B4060F79-FD14-401C-AAAE-6C70F0F8F7E4}" destId="{A446DC7A-7A4D-49EF-9ED2-38DBFC330107}" srcOrd="0" destOrd="0" parTransId="{5DFC9D46-5A07-401F-9DE3-15AFBA4E5158}" sibTransId="{8E397275-67F9-4AAC-8492-ABF28D16F825}"/>
    <dgm:cxn modelId="{E6813B84-E712-4A90-9054-AF9C8D08F5E3}" type="presOf" srcId="{322F9ED1-1ABC-4FBE-8CDF-676E96416CDD}" destId="{6302B00A-783F-45D1-81AA-B74C1070991F}" srcOrd="0" destOrd="0" presId="urn:microsoft.com/office/officeart/2005/8/layout/radial6"/>
    <dgm:cxn modelId="{7CE2E48B-9227-46C4-89BE-DEB7F4C29096}" type="presOf" srcId="{38D1D449-C0C6-4642-BBAF-2F47924FD97E}" destId="{5A37A03E-4F69-43D9-B200-B67703475447}" srcOrd="0" destOrd="0" presId="urn:microsoft.com/office/officeart/2005/8/layout/radial6"/>
    <dgm:cxn modelId="{0D8E94AF-A66C-4F94-ACE8-44E0931CC9B5}" type="presOf" srcId="{B4060F79-FD14-401C-AAAE-6C70F0F8F7E4}" destId="{6AEAFE24-EB6D-4C6D-BA0B-331232241679}" srcOrd="0" destOrd="0" presId="urn:microsoft.com/office/officeart/2005/8/layout/radial6"/>
    <dgm:cxn modelId="{F5DAF0E9-3943-4653-8EA2-6CD85D2D4391}" type="presOf" srcId="{0FF48328-541C-4671-B14B-52016BD946BF}" destId="{2B95FE47-0526-4C61-AF0C-ADF65B88C1EE}" srcOrd="0" destOrd="0" presId="urn:microsoft.com/office/officeart/2005/8/layout/radial6"/>
    <dgm:cxn modelId="{692F49F1-9F38-4D05-940B-D915CE4BC0DC}" type="presOf" srcId="{A446DC7A-7A4D-49EF-9ED2-38DBFC330107}" destId="{0DCF5B9F-EF9E-43D0-AE4F-7CC79D9878B4}" srcOrd="0" destOrd="0" presId="urn:microsoft.com/office/officeart/2005/8/layout/radial6"/>
    <dgm:cxn modelId="{22F985FB-B501-4457-AB7E-337006EB9A96}" type="presOf" srcId="{114C11CF-CC78-4923-BEC9-284E45725DFD}" destId="{72248603-40E9-4752-B720-D110F65330C2}" srcOrd="0" destOrd="0" presId="urn:microsoft.com/office/officeart/2005/8/layout/radial6"/>
    <dgm:cxn modelId="{D8A414FC-F94E-4789-9F3F-B9D9FFB63ECC}" type="presOf" srcId="{369ED04B-E9E6-4155-B8A9-2B83BCEE57A0}" destId="{089DD5BA-61E0-447C-A9D3-99EA62683E5B}" srcOrd="0" destOrd="0" presId="urn:microsoft.com/office/officeart/2005/8/layout/radial6"/>
    <dgm:cxn modelId="{F52CD9FC-5AD1-4488-A942-226B04483284}" srcId="{A446DC7A-7A4D-49EF-9ED2-38DBFC330107}" destId="{38D1D449-C0C6-4642-BBAF-2F47924FD97E}" srcOrd="3" destOrd="0" parTransId="{FFA4B8FC-44C3-4E88-8D28-D67C48FADF31}" sibTransId="{75A43AC8-EE29-4847-A89E-838A9920E7D0}"/>
    <dgm:cxn modelId="{2ACF3047-FCFB-467D-8F00-963209964FBB}" type="presParOf" srcId="{6AEAFE24-EB6D-4C6D-BA0B-331232241679}" destId="{0DCF5B9F-EF9E-43D0-AE4F-7CC79D9878B4}" srcOrd="0" destOrd="0" presId="urn:microsoft.com/office/officeart/2005/8/layout/radial6"/>
    <dgm:cxn modelId="{2351E3C6-F31A-434F-A6CE-9F8508AA0E0D}" type="presParOf" srcId="{6AEAFE24-EB6D-4C6D-BA0B-331232241679}" destId="{81769A8B-205A-4190-AD48-21A6BA95F641}" srcOrd="1" destOrd="0" presId="urn:microsoft.com/office/officeart/2005/8/layout/radial6"/>
    <dgm:cxn modelId="{BB8D6C71-D8A8-45B7-85A1-458B9F9127CC}" type="presParOf" srcId="{6AEAFE24-EB6D-4C6D-BA0B-331232241679}" destId="{9B29E664-A7D0-478B-9938-A689E3904EEB}" srcOrd="2" destOrd="0" presId="urn:microsoft.com/office/officeart/2005/8/layout/radial6"/>
    <dgm:cxn modelId="{F72E3EBC-BA67-40B4-BD6C-040256A7C7E1}" type="presParOf" srcId="{6AEAFE24-EB6D-4C6D-BA0B-331232241679}" destId="{D28467A4-9C5E-4E59-A960-58D814FBB5FE}" srcOrd="3" destOrd="0" presId="urn:microsoft.com/office/officeart/2005/8/layout/radial6"/>
    <dgm:cxn modelId="{8256AD73-B183-4BE8-A643-4C87CB1A8683}" type="presParOf" srcId="{6AEAFE24-EB6D-4C6D-BA0B-331232241679}" destId="{482B023D-FCDD-48DB-8F9A-575B32A713D7}" srcOrd="4" destOrd="0" presId="urn:microsoft.com/office/officeart/2005/8/layout/radial6"/>
    <dgm:cxn modelId="{D6E70886-CB7F-49C2-94E7-91671E6E3779}" type="presParOf" srcId="{6AEAFE24-EB6D-4C6D-BA0B-331232241679}" destId="{4FBB63A0-9A91-40F0-82F4-6008F4A6168E}" srcOrd="5" destOrd="0" presId="urn:microsoft.com/office/officeart/2005/8/layout/radial6"/>
    <dgm:cxn modelId="{5B9CFEDC-1A5B-41F5-8EE3-988BB5724F19}" type="presParOf" srcId="{6AEAFE24-EB6D-4C6D-BA0B-331232241679}" destId="{089DD5BA-61E0-447C-A9D3-99EA62683E5B}" srcOrd="6" destOrd="0" presId="urn:microsoft.com/office/officeart/2005/8/layout/radial6"/>
    <dgm:cxn modelId="{E0D15D45-1D27-4CF9-A5A8-3F229B816FCC}" type="presParOf" srcId="{6AEAFE24-EB6D-4C6D-BA0B-331232241679}" destId="{6302B00A-783F-45D1-81AA-B74C1070991F}" srcOrd="7" destOrd="0" presId="urn:microsoft.com/office/officeart/2005/8/layout/radial6"/>
    <dgm:cxn modelId="{9751FE61-860B-43F4-B939-85E9B112E145}" type="presParOf" srcId="{6AEAFE24-EB6D-4C6D-BA0B-331232241679}" destId="{65C100EA-7206-41A0-8786-D54E437FFE0C}" srcOrd="8" destOrd="0" presId="urn:microsoft.com/office/officeart/2005/8/layout/radial6"/>
    <dgm:cxn modelId="{F2E3B4C7-7709-435A-9FB7-8540F54B17D1}" type="presParOf" srcId="{6AEAFE24-EB6D-4C6D-BA0B-331232241679}" destId="{355CFBBB-098F-4231-A395-861317EB16D5}" srcOrd="9" destOrd="0" presId="urn:microsoft.com/office/officeart/2005/8/layout/radial6"/>
    <dgm:cxn modelId="{178329F9-52A6-472F-9EEE-9DABFF382476}" type="presParOf" srcId="{6AEAFE24-EB6D-4C6D-BA0B-331232241679}" destId="{5A37A03E-4F69-43D9-B200-B67703475447}" srcOrd="10" destOrd="0" presId="urn:microsoft.com/office/officeart/2005/8/layout/radial6"/>
    <dgm:cxn modelId="{18649C7A-139E-4EF3-B31B-C5A2E493011A}" type="presParOf" srcId="{6AEAFE24-EB6D-4C6D-BA0B-331232241679}" destId="{AC6D81FC-D1A1-4601-BB33-212C7D1BF9B6}" srcOrd="11" destOrd="0" presId="urn:microsoft.com/office/officeart/2005/8/layout/radial6"/>
    <dgm:cxn modelId="{97D3DC44-7840-4518-9200-09D84F99607F}" type="presParOf" srcId="{6AEAFE24-EB6D-4C6D-BA0B-331232241679}" destId="{37465310-8801-4207-8AC2-5A1E7B1287E9}" srcOrd="12" destOrd="0" presId="urn:microsoft.com/office/officeart/2005/8/layout/radial6"/>
    <dgm:cxn modelId="{43CDE074-231B-4FEB-B2FA-F7F6D942B2E3}" type="presParOf" srcId="{6AEAFE24-EB6D-4C6D-BA0B-331232241679}" destId="{2B95FE47-0526-4C61-AF0C-ADF65B88C1EE}" srcOrd="13" destOrd="0" presId="urn:microsoft.com/office/officeart/2005/8/layout/radial6"/>
    <dgm:cxn modelId="{92B3D031-82C3-48CE-AB50-081A667A8EA4}" type="presParOf" srcId="{6AEAFE24-EB6D-4C6D-BA0B-331232241679}" destId="{3D11E15F-189B-49DD-8447-71D0546F1E4A}" srcOrd="14" destOrd="0" presId="urn:microsoft.com/office/officeart/2005/8/layout/radial6"/>
    <dgm:cxn modelId="{64498DAD-A4CE-43CD-B543-8125F79F3327}" type="presParOf" srcId="{6AEAFE24-EB6D-4C6D-BA0B-331232241679}" destId="{72248603-40E9-4752-B720-D110F65330C2}"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CA7C94-D4AE-455C-9CEF-1A7860B8EC66}" type="doc">
      <dgm:prSet loTypeId="urn:microsoft.com/office/officeart/2009/3/layout/PlusandMinus" loCatId="relationship" qsTypeId="urn:microsoft.com/office/officeart/2005/8/quickstyle/simple5" qsCatId="simple" csTypeId="urn:microsoft.com/office/officeart/2005/8/colors/colorful5" csCatId="colorful" phldr="1"/>
      <dgm:spPr/>
      <dgm:t>
        <a:bodyPr/>
        <a:lstStyle/>
        <a:p>
          <a:endParaRPr lang="es-MX"/>
        </a:p>
      </dgm:t>
    </dgm:pt>
    <dgm:pt modelId="{2A5B6685-20A6-4A9E-A268-3F3C44F65C9C}">
      <dgm:prSet phldrT="[Texto]" custT="1"/>
      <dgm:spPr/>
      <dgm:t>
        <a:bodyPr/>
        <a:lstStyle/>
        <a:p>
          <a:r>
            <a:rPr lang="es-MX" sz="3200" dirty="0">
              <a:latin typeface="Arial" panose="020B0604020202020204" pitchFamily="34" charset="0"/>
              <a:cs typeface="Arial" panose="020B0604020202020204" pitchFamily="34" charset="0"/>
            </a:rPr>
            <a:t>Inicio del acta</a:t>
          </a:r>
        </a:p>
      </dgm:t>
    </dgm:pt>
    <dgm:pt modelId="{B0A36CC6-4B1F-4235-A535-61853433EAB9}" type="parTrans" cxnId="{C31DF834-B14B-4D30-B966-345BFDB8D230}">
      <dgm:prSet/>
      <dgm:spPr/>
      <dgm:t>
        <a:bodyPr/>
        <a:lstStyle/>
        <a:p>
          <a:endParaRPr lang="es-MX"/>
        </a:p>
      </dgm:t>
    </dgm:pt>
    <dgm:pt modelId="{E3113BFC-B943-49D5-82EA-DCA9E10011FF}" type="sibTrans" cxnId="{C31DF834-B14B-4D30-B966-345BFDB8D230}">
      <dgm:prSet/>
      <dgm:spPr/>
      <dgm:t>
        <a:bodyPr/>
        <a:lstStyle/>
        <a:p>
          <a:endParaRPr lang="es-MX"/>
        </a:p>
      </dgm:t>
    </dgm:pt>
    <dgm:pt modelId="{EEC26BC3-3EC6-4954-BEB8-CBD9CA7E37D8}">
      <dgm:prSet phldrT="[Texto]" custT="1"/>
      <dgm:spPr/>
      <dgm:t>
        <a:bodyPr/>
        <a:lstStyle/>
        <a:p>
          <a:r>
            <a:rPr lang="es-MX" sz="3200" dirty="0">
              <a:latin typeface="Arial" panose="020B0604020202020204" pitchFamily="34" charset="0"/>
              <a:cs typeface="Arial" panose="020B0604020202020204" pitchFamily="34" charset="0"/>
            </a:rPr>
            <a:t>Cierre del acta</a:t>
          </a:r>
        </a:p>
      </dgm:t>
    </dgm:pt>
    <dgm:pt modelId="{6373C6D2-7015-4DF2-A1E5-A52A424B3408}" type="parTrans" cxnId="{D51F90B1-3A66-417D-B701-B943C76733F5}">
      <dgm:prSet/>
      <dgm:spPr/>
      <dgm:t>
        <a:bodyPr/>
        <a:lstStyle/>
        <a:p>
          <a:endParaRPr lang="es-MX"/>
        </a:p>
      </dgm:t>
    </dgm:pt>
    <dgm:pt modelId="{03673EAC-711B-417E-9E64-6F3F06B23F4B}" type="sibTrans" cxnId="{D51F90B1-3A66-417D-B701-B943C76733F5}">
      <dgm:prSet/>
      <dgm:spPr/>
      <dgm:t>
        <a:bodyPr/>
        <a:lstStyle/>
        <a:p>
          <a:endParaRPr lang="es-MX"/>
        </a:p>
      </dgm:t>
    </dgm:pt>
    <dgm:pt modelId="{3DADD73E-337E-4252-B344-3818DF4EC503}" type="pres">
      <dgm:prSet presAssocID="{93CA7C94-D4AE-455C-9CEF-1A7860B8EC66}" presName="Name0" presStyleCnt="0">
        <dgm:presLayoutVars>
          <dgm:chMax val="2"/>
          <dgm:chPref val="2"/>
          <dgm:dir/>
          <dgm:animOne/>
          <dgm:resizeHandles val="exact"/>
        </dgm:presLayoutVars>
      </dgm:prSet>
      <dgm:spPr/>
    </dgm:pt>
    <dgm:pt modelId="{FC8B96AD-DA85-48C2-9170-EE56A3C479D4}" type="pres">
      <dgm:prSet presAssocID="{93CA7C94-D4AE-455C-9CEF-1A7860B8EC66}" presName="Background" presStyleLbl="bgImgPlace1" presStyleIdx="0" presStyleCnt="1"/>
      <dgm:spPr/>
    </dgm:pt>
    <dgm:pt modelId="{B7B4C595-F161-4532-B656-0388324C726A}" type="pres">
      <dgm:prSet presAssocID="{93CA7C94-D4AE-455C-9CEF-1A7860B8EC66}" presName="ParentText1" presStyleLbl="revTx" presStyleIdx="0" presStyleCnt="2">
        <dgm:presLayoutVars>
          <dgm:chMax val="0"/>
          <dgm:chPref val="0"/>
          <dgm:bulletEnabled val="1"/>
        </dgm:presLayoutVars>
      </dgm:prSet>
      <dgm:spPr/>
    </dgm:pt>
    <dgm:pt modelId="{7102655F-7DCF-4F9A-95D3-02B88504D889}" type="pres">
      <dgm:prSet presAssocID="{93CA7C94-D4AE-455C-9CEF-1A7860B8EC66}" presName="ParentText2" presStyleLbl="revTx" presStyleIdx="1" presStyleCnt="2">
        <dgm:presLayoutVars>
          <dgm:chMax val="0"/>
          <dgm:chPref val="0"/>
          <dgm:bulletEnabled val="1"/>
        </dgm:presLayoutVars>
      </dgm:prSet>
      <dgm:spPr/>
    </dgm:pt>
    <dgm:pt modelId="{6A82D911-C9DE-45F9-9626-0238A77E7A2A}" type="pres">
      <dgm:prSet presAssocID="{93CA7C94-D4AE-455C-9CEF-1A7860B8EC66}" presName="Plus" presStyleLbl="alignNode1" presStyleIdx="0" presStyleCnt="2"/>
      <dgm:spPr/>
    </dgm:pt>
    <dgm:pt modelId="{7CF22512-F2EF-4057-96D2-E1473AF82F7B}" type="pres">
      <dgm:prSet presAssocID="{93CA7C94-D4AE-455C-9CEF-1A7860B8EC66}" presName="Minus" presStyleLbl="alignNode1" presStyleIdx="1" presStyleCnt="2"/>
      <dgm:spPr/>
    </dgm:pt>
    <dgm:pt modelId="{9E40F384-DC7F-40A9-8A79-D10E28D6D7EF}" type="pres">
      <dgm:prSet presAssocID="{93CA7C94-D4AE-455C-9CEF-1A7860B8EC66}" presName="Divider" presStyleLbl="parChTrans1D1" presStyleIdx="0" presStyleCnt="1"/>
      <dgm:spPr/>
    </dgm:pt>
  </dgm:ptLst>
  <dgm:cxnLst>
    <dgm:cxn modelId="{10851425-72E1-4131-968F-7B3E80E6CF44}" type="presOf" srcId="{93CA7C94-D4AE-455C-9CEF-1A7860B8EC66}" destId="{3DADD73E-337E-4252-B344-3818DF4EC503}" srcOrd="0" destOrd="0" presId="urn:microsoft.com/office/officeart/2009/3/layout/PlusandMinus"/>
    <dgm:cxn modelId="{DEB28032-A44E-4CB1-AA16-ABB9CA42ED5E}" type="presOf" srcId="{EEC26BC3-3EC6-4954-BEB8-CBD9CA7E37D8}" destId="{7102655F-7DCF-4F9A-95D3-02B88504D889}" srcOrd="0" destOrd="0" presId="urn:microsoft.com/office/officeart/2009/3/layout/PlusandMinus"/>
    <dgm:cxn modelId="{C31DF834-B14B-4D30-B966-345BFDB8D230}" srcId="{93CA7C94-D4AE-455C-9CEF-1A7860B8EC66}" destId="{2A5B6685-20A6-4A9E-A268-3F3C44F65C9C}" srcOrd="0" destOrd="0" parTransId="{B0A36CC6-4B1F-4235-A535-61853433EAB9}" sibTransId="{E3113BFC-B943-49D5-82EA-DCA9E10011FF}"/>
    <dgm:cxn modelId="{31C98B94-C387-484F-81A2-C9F030B31BE9}" type="presOf" srcId="{2A5B6685-20A6-4A9E-A268-3F3C44F65C9C}" destId="{B7B4C595-F161-4532-B656-0388324C726A}" srcOrd="0" destOrd="0" presId="urn:microsoft.com/office/officeart/2009/3/layout/PlusandMinus"/>
    <dgm:cxn modelId="{D51F90B1-3A66-417D-B701-B943C76733F5}" srcId="{93CA7C94-D4AE-455C-9CEF-1A7860B8EC66}" destId="{EEC26BC3-3EC6-4954-BEB8-CBD9CA7E37D8}" srcOrd="1" destOrd="0" parTransId="{6373C6D2-7015-4DF2-A1E5-A52A424B3408}" sibTransId="{03673EAC-711B-417E-9E64-6F3F06B23F4B}"/>
    <dgm:cxn modelId="{3D172AAE-C275-4B2B-A03F-BE9A7499D445}" type="presParOf" srcId="{3DADD73E-337E-4252-B344-3818DF4EC503}" destId="{FC8B96AD-DA85-48C2-9170-EE56A3C479D4}" srcOrd="0" destOrd="0" presId="urn:microsoft.com/office/officeart/2009/3/layout/PlusandMinus"/>
    <dgm:cxn modelId="{ACA0536B-5E62-4179-A24D-0756AD0E66D5}" type="presParOf" srcId="{3DADD73E-337E-4252-B344-3818DF4EC503}" destId="{B7B4C595-F161-4532-B656-0388324C726A}" srcOrd="1" destOrd="0" presId="urn:microsoft.com/office/officeart/2009/3/layout/PlusandMinus"/>
    <dgm:cxn modelId="{1BE42003-2A58-449C-BEAE-C2CD931F6B70}" type="presParOf" srcId="{3DADD73E-337E-4252-B344-3818DF4EC503}" destId="{7102655F-7DCF-4F9A-95D3-02B88504D889}" srcOrd="2" destOrd="0" presId="urn:microsoft.com/office/officeart/2009/3/layout/PlusandMinus"/>
    <dgm:cxn modelId="{52C61434-6783-4D96-A534-133BFC870AD9}" type="presParOf" srcId="{3DADD73E-337E-4252-B344-3818DF4EC503}" destId="{6A82D911-C9DE-45F9-9626-0238A77E7A2A}" srcOrd="3" destOrd="0" presId="urn:microsoft.com/office/officeart/2009/3/layout/PlusandMinus"/>
    <dgm:cxn modelId="{9FC03CFD-AF0F-4E45-B4C6-90682C8A6574}" type="presParOf" srcId="{3DADD73E-337E-4252-B344-3818DF4EC503}" destId="{7CF22512-F2EF-4057-96D2-E1473AF82F7B}" srcOrd="4" destOrd="0" presId="urn:microsoft.com/office/officeart/2009/3/layout/PlusandMinus"/>
    <dgm:cxn modelId="{650D4FD4-9300-48A5-BA01-13D9EE1F6719}" type="presParOf" srcId="{3DADD73E-337E-4252-B344-3818DF4EC503}" destId="{9E40F384-DC7F-40A9-8A79-D10E28D6D7EF}"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427101-BEAA-4975-A3D6-66256E3E9D3D}" type="doc">
      <dgm:prSet loTypeId="urn:microsoft.com/office/officeart/2005/8/layout/hierarchy4" loCatId="list" qsTypeId="urn:microsoft.com/office/officeart/2005/8/quickstyle/simple5" qsCatId="simple" csTypeId="urn:microsoft.com/office/officeart/2005/8/colors/colorful4" csCatId="colorful" phldr="1"/>
      <dgm:spPr/>
      <dgm:t>
        <a:bodyPr/>
        <a:lstStyle/>
        <a:p>
          <a:endParaRPr lang="es-MX"/>
        </a:p>
      </dgm:t>
    </dgm:pt>
    <dgm:pt modelId="{3F4080BA-8163-466A-972D-DEFD0C09D6FA}">
      <dgm:prSet phldrT="[Texto]" custT="1"/>
      <dgm:spPr/>
      <dgm:t>
        <a:bodyPr/>
        <a:lstStyle/>
        <a:p>
          <a:r>
            <a:rPr lang="es-MX" sz="2800" dirty="0"/>
            <a:t>Inicio del Acta Art. 16</a:t>
          </a:r>
        </a:p>
      </dgm:t>
    </dgm:pt>
    <dgm:pt modelId="{1E13453A-A0B1-40A2-9532-FF765F246099}" type="parTrans" cxnId="{DCF498E5-BEC3-4A4A-9993-388E531CB540}">
      <dgm:prSet/>
      <dgm:spPr/>
      <dgm:t>
        <a:bodyPr/>
        <a:lstStyle/>
        <a:p>
          <a:endParaRPr lang="es-MX"/>
        </a:p>
      </dgm:t>
    </dgm:pt>
    <dgm:pt modelId="{46671322-A22D-491D-8605-61D173A83323}" type="sibTrans" cxnId="{DCF498E5-BEC3-4A4A-9993-388E531CB540}">
      <dgm:prSet/>
      <dgm:spPr/>
      <dgm:t>
        <a:bodyPr/>
        <a:lstStyle/>
        <a:p>
          <a:endParaRPr lang="es-MX"/>
        </a:p>
      </dgm:t>
    </dgm:pt>
    <dgm:pt modelId="{C38617AF-2EF5-4B97-B862-B80939AC6834}">
      <dgm:prSet phldrT="[Texto]"/>
      <dgm:spPr/>
      <dgm:t>
        <a:bodyPr/>
        <a:lstStyle/>
        <a:p>
          <a:r>
            <a:rPr lang="es-MX" dirty="0"/>
            <a:t>a) Nombre y área de adscripción</a:t>
          </a:r>
        </a:p>
      </dgm:t>
    </dgm:pt>
    <dgm:pt modelId="{CF5BD6A3-C874-406F-931E-94818F94636E}" type="parTrans" cxnId="{9123A634-EAA5-4739-BD9A-2718916CC28B}">
      <dgm:prSet/>
      <dgm:spPr/>
      <dgm:t>
        <a:bodyPr/>
        <a:lstStyle/>
        <a:p>
          <a:endParaRPr lang="es-MX"/>
        </a:p>
      </dgm:t>
    </dgm:pt>
    <dgm:pt modelId="{50D65E96-16AE-4AE2-9C99-319EF8DC8141}" type="sibTrans" cxnId="{9123A634-EAA5-4739-BD9A-2718916CC28B}">
      <dgm:prSet/>
      <dgm:spPr/>
      <dgm:t>
        <a:bodyPr/>
        <a:lstStyle/>
        <a:p>
          <a:endParaRPr lang="es-MX"/>
        </a:p>
      </dgm:t>
    </dgm:pt>
    <dgm:pt modelId="{CAFFDC0C-A11E-4A0D-B8AE-B172FDA7BB58}">
      <dgm:prSet/>
      <dgm:spPr/>
      <dgm:t>
        <a:bodyPr/>
        <a:lstStyle/>
        <a:p>
          <a:r>
            <a:rPr lang="es-MX" dirty="0"/>
            <a:t>b) Ciudad, Región o Municipio donde se elabora el acta ER.</a:t>
          </a:r>
        </a:p>
      </dgm:t>
    </dgm:pt>
    <dgm:pt modelId="{3BB03E43-8B17-4385-A7AD-4C497E1AFA10}" type="parTrans" cxnId="{FFDA8A3B-4660-49A1-A704-1FE04AA815F5}">
      <dgm:prSet/>
      <dgm:spPr/>
      <dgm:t>
        <a:bodyPr/>
        <a:lstStyle/>
        <a:p>
          <a:endParaRPr lang="es-MX"/>
        </a:p>
      </dgm:t>
    </dgm:pt>
    <dgm:pt modelId="{4A218DCD-3228-4142-940E-CEB9CC37B77B}" type="sibTrans" cxnId="{FFDA8A3B-4660-49A1-A704-1FE04AA815F5}">
      <dgm:prSet/>
      <dgm:spPr/>
      <dgm:t>
        <a:bodyPr/>
        <a:lstStyle/>
        <a:p>
          <a:endParaRPr lang="es-MX"/>
        </a:p>
      </dgm:t>
    </dgm:pt>
    <dgm:pt modelId="{73FA6AFB-F241-4DAF-AE6D-128C748E68CA}">
      <dgm:prSet phldrT="[Texto]"/>
      <dgm:spPr/>
      <dgm:t>
        <a:bodyPr/>
        <a:lstStyle/>
        <a:p>
          <a:r>
            <a:rPr lang="es-MX" dirty="0"/>
            <a:t>c) Fecha de formalización de la ER.</a:t>
          </a:r>
        </a:p>
      </dgm:t>
    </dgm:pt>
    <dgm:pt modelId="{E827F226-44B8-434E-870E-7A9ED385EDE0}" type="parTrans" cxnId="{44EA179A-73EB-4B6E-B634-9F7B55BEF8D8}">
      <dgm:prSet/>
      <dgm:spPr/>
      <dgm:t>
        <a:bodyPr/>
        <a:lstStyle/>
        <a:p>
          <a:endParaRPr lang="es-MX"/>
        </a:p>
      </dgm:t>
    </dgm:pt>
    <dgm:pt modelId="{DD556A4B-5FE2-41AD-A3A2-E5313E8A556B}" type="sibTrans" cxnId="{44EA179A-73EB-4B6E-B634-9F7B55BEF8D8}">
      <dgm:prSet/>
      <dgm:spPr/>
      <dgm:t>
        <a:bodyPr/>
        <a:lstStyle/>
        <a:p>
          <a:endParaRPr lang="es-MX"/>
        </a:p>
      </dgm:t>
    </dgm:pt>
    <dgm:pt modelId="{033B8D08-3BB9-449A-B257-E08B88D87929}">
      <dgm:prSet/>
      <dgm:spPr/>
      <dgm:t>
        <a:bodyPr/>
        <a:lstStyle/>
        <a:p>
          <a:r>
            <a:rPr lang="es-MX" dirty="0"/>
            <a:t>d) Hora de elaboración del Acta</a:t>
          </a:r>
        </a:p>
      </dgm:t>
    </dgm:pt>
    <dgm:pt modelId="{91068BA2-7A5E-4B19-A3D6-FFC40A48662A}" type="parTrans" cxnId="{66F8F238-10B3-4EE6-808F-EDF63364DF7D}">
      <dgm:prSet/>
      <dgm:spPr/>
    </dgm:pt>
    <dgm:pt modelId="{D2F4C176-501F-4060-903C-013CDF468186}" type="sibTrans" cxnId="{66F8F238-10B3-4EE6-808F-EDF63364DF7D}">
      <dgm:prSet/>
      <dgm:spPr/>
    </dgm:pt>
    <dgm:pt modelId="{871F4BA8-F941-449E-A860-42E4EE70B89A}">
      <dgm:prSet/>
      <dgm:spPr/>
      <dgm:t>
        <a:bodyPr/>
        <a:lstStyle/>
        <a:p>
          <a:r>
            <a:rPr lang="es-MX" dirty="0"/>
            <a:t>e) Nombre de la calle, No. exterior, colonia, </a:t>
          </a:r>
          <a:r>
            <a:rPr lang="es-MX" dirty="0" err="1"/>
            <a:t>c.p.</a:t>
          </a:r>
          <a:r>
            <a:rPr lang="es-MX" dirty="0"/>
            <a:t> postal, oficina en que se lleva a cabo la entrega-recepción.</a:t>
          </a:r>
        </a:p>
      </dgm:t>
    </dgm:pt>
    <dgm:pt modelId="{FB901B28-6881-4561-8CE0-F62565857C47}" type="parTrans" cxnId="{93E2D650-3B9F-4252-A1A4-CACD84067942}">
      <dgm:prSet/>
      <dgm:spPr/>
    </dgm:pt>
    <dgm:pt modelId="{E15A13C1-0B8B-4AA9-94F4-95FC8D368A5D}" type="sibTrans" cxnId="{93E2D650-3B9F-4252-A1A4-CACD84067942}">
      <dgm:prSet/>
      <dgm:spPr/>
    </dgm:pt>
    <dgm:pt modelId="{87B69A5A-ADEA-4D2D-AD18-39DFACC242F8}">
      <dgm:prSet/>
      <dgm:spPr/>
      <dgm:t>
        <a:bodyPr/>
        <a:lstStyle/>
        <a:p>
          <a:r>
            <a:rPr lang="es-MX" dirty="0"/>
            <a:t>f) Nombre del sujeto obligado saliente</a:t>
          </a:r>
        </a:p>
      </dgm:t>
    </dgm:pt>
    <dgm:pt modelId="{9EA2AA4B-F203-4CB5-A9A7-2A6BC3282F93}" type="parTrans" cxnId="{6E01E267-8BB6-43F8-853F-782A9F77CF56}">
      <dgm:prSet/>
      <dgm:spPr/>
    </dgm:pt>
    <dgm:pt modelId="{60B7AAD0-30F8-4F78-B0D5-2EE1FCC66068}" type="sibTrans" cxnId="{6E01E267-8BB6-43F8-853F-782A9F77CF56}">
      <dgm:prSet/>
      <dgm:spPr/>
    </dgm:pt>
    <dgm:pt modelId="{72FC76F2-070C-40EC-95B7-AE3AB17175CB}">
      <dgm:prSet/>
      <dgm:spPr/>
      <dgm:t>
        <a:bodyPr/>
        <a:lstStyle/>
        <a:p>
          <a:r>
            <a:rPr lang="es-MX" dirty="0"/>
            <a:t>g) Nombre del cargo, empleo o comisión que se entrega.</a:t>
          </a:r>
        </a:p>
      </dgm:t>
    </dgm:pt>
    <dgm:pt modelId="{7EDDCF02-C101-44F7-BF22-2383F4B44469}" type="parTrans" cxnId="{09C0F40A-AA22-4B00-8E2D-BC73A75D0A14}">
      <dgm:prSet/>
      <dgm:spPr/>
    </dgm:pt>
    <dgm:pt modelId="{E604549E-FAC3-4B8F-9E75-30EFA4F7886A}" type="sibTrans" cxnId="{09C0F40A-AA22-4B00-8E2D-BC73A75D0A14}">
      <dgm:prSet/>
      <dgm:spPr/>
    </dgm:pt>
    <dgm:pt modelId="{5A738B9E-7FAF-4958-855B-06B63009FF13}">
      <dgm:prSet/>
      <dgm:spPr/>
      <dgm:t>
        <a:bodyPr/>
        <a:lstStyle/>
        <a:p>
          <a:r>
            <a:rPr lang="es-MX" dirty="0"/>
            <a:t>h) Domicilio del sujeto obligado saliente, para recibir notificaciones.</a:t>
          </a:r>
        </a:p>
      </dgm:t>
    </dgm:pt>
    <dgm:pt modelId="{A3F9741A-E897-428E-8076-26128DCE5D29}" type="parTrans" cxnId="{5B16E984-54FE-4B64-B2AE-4804D6E55513}">
      <dgm:prSet/>
      <dgm:spPr/>
    </dgm:pt>
    <dgm:pt modelId="{9E429BC3-322E-4D35-A146-7281FA3964B6}" type="sibTrans" cxnId="{5B16E984-54FE-4B64-B2AE-4804D6E55513}">
      <dgm:prSet/>
      <dgm:spPr/>
    </dgm:pt>
    <dgm:pt modelId="{B385B095-F284-4E00-B53D-322CC1D9525D}">
      <dgm:prSet/>
      <dgm:spPr/>
      <dgm:t>
        <a:bodyPr/>
        <a:lstStyle/>
        <a:p>
          <a:r>
            <a:rPr lang="es-MX" dirty="0"/>
            <a:t>i) Nombre del sujeto obligado entrante</a:t>
          </a:r>
        </a:p>
      </dgm:t>
    </dgm:pt>
    <dgm:pt modelId="{E0EAB886-B93D-4BD7-A4EC-58687320B91A}" type="parTrans" cxnId="{C716BF9B-95E0-474A-B690-C7FF29B1D0AA}">
      <dgm:prSet/>
      <dgm:spPr/>
    </dgm:pt>
    <dgm:pt modelId="{5B7F6EAC-6AB7-4BAC-9B2D-EDF3A20547FB}" type="sibTrans" cxnId="{C716BF9B-95E0-474A-B690-C7FF29B1D0AA}">
      <dgm:prSet/>
      <dgm:spPr/>
    </dgm:pt>
    <dgm:pt modelId="{6411F2DC-B085-406F-A63E-96CB5AE4C7F3}">
      <dgm:prSet/>
      <dgm:spPr/>
      <dgm:t>
        <a:bodyPr/>
        <a:lstStyle/>
        <a:p>
          <a:r>
            <a:rPr lang="es-MX" dirty="0"/>
            <a:t>j) Domicilio del sujeto obligado entrante, para recibir notificaciones.</a:t>
          </a:r>
        </a:p>
      </dgm:t>
    </dgm:pt>
    <dgm:pt modelId="{564D9364-FAB6-4968-9A83-560583442D99}" type="parTrans" cxnId="{BB15501C-8C19-4047-828E-507E6BF75E4C}">
      <dgm:prSet/>
      <dgm:spPr/>
    </dgm:pt>
    <dgm:pt modelId="{3FEE38A6-6D19-44C9-8C6A-D3E1B10475EA}" type="sibTrans" cxnId="{BB15501C-8C19-4047-828E-507E6BF75E4C}">
      <dgm:prSet/>
      <dgm:spPr/>
    </dgm:pt>
    <dgm:pt modelId="{DF65C2CA-57FA-41E9-9864-10EB344A7140}">
      <dgm:prSet/>
      <dgm:spPr/>
      <dgm:t>
        <a:bodyPr/>
        <a:lstStyle/>
        <a:p>
          <a:r>
            <a:rPr lang="es-MX" dirty="0"/>
            <a:t>k) Nombre de quien formaliza el encargo o que expide el nombramiento</a:t>
          </a:r>
        </a:p>
      </dgm:t>
    </dgm:pt>
    <dgm:pt modelId="{C09A11C3-E2FE-4B3F-B21D-0EF9E1C5EC38}" type="parTrans" cxnId="{820E8921-2618-4867-AF12-51D783EC168E}">
      <dgm:prSet/>
      <dgm:spPr/>
    </dgm:pt>
    <dgm:pt modelId="{0E4F2B4B-0895-442E-9C54-233FD08B9020}" type="sibTrans" cxnId="{820E8921-2618-4867-AF12-51D783EC168E}">
      <dgm:prSet/>
      <dgm:spPr/>
    </dgm:pt>
    <dgm:pt modelId="{ABAD7A93-3C8C-4612-91C9-798298A9E0B3}">
      <dgm:prSet/>
      <dgm:spPr/>
      <dgm:t>
        <a:bodyPr/>
        <a:lstStyle/>
        <a:p>
          <a:r>
            <a:rPr lang="es-MX" dirty="0"/>
            <a:t>l) Fecha que surte efectos el nombramiento.</a:t>
          </a:r>
        </a:p>
      </dgm:t>
    </dgm:pt>
    <dgm:pt modelId="{421CC638-ED24-418F-AA8B-7F21BB4F6261}" type="parTrans" cxnId="{A0615305-1810-4A1B-AC28-73C649E760DE}">
      <dgm:prSet/>
      <dgm:spPr/>
    </dgm:pt>
    <dgm:pt modelId="{B2345492-F832-4B97-AFA5-31413827795C}" type="sibTrans" cxnId="{A0615305-1810-4A1B-AC28-73C649E760DE}">
      <dgm:prSet/>
      <dgm:spPr/>
    </dgm:pt>
    <dgm:pt modelId="{D3B6CAEE-E093-46B9-A436-DD43E0D99281}">
      <dgm:prSet/>
      <dgm:spPr/>
      <dgm:t>
        <a:bodyPr/>
        <a:lstStyle/>
        <a:p>
          <a:r>
            <a:rPr lang="es-MX" dirty="0"/>
            <a:t>m) Nombre completo de los testigos de asistencia.</a:t>
          </a:r>
        </a:p>
      </dgm:t>
    </dgm:pt>
    <dgm:pt modelId="{8B91EA63-02A8-4A86-99D1-7778FE6F62B3}" type="parTrans" cxnId="{718F605B-237F-4240-BCC0-A61C64991BD9}">
      <dgm:prSet/>
      <dgm:spPr/>
    </dgm:pt>
    <dgm:pt modelId="{003B160B-EB41-412E-B6F1-E311081B2AF1}" type="sibTrans" cxnId="{718F605B-237F-4240-BCC0-A61C64991BD9}">
      <dgm:prSet/>
      <dgm:spPr/>
    </dgm:pt>
    <dgm:pt modelId="{FA09C569-70FF-45D1-872D-EB1AE394E3C2}">
      <dgm:prSet/>
      <dgm:spPr/>
      <dgm:t>
        <a:bodyPr/>
        <a:lstStyle/>
        <a:p>
          <a:r>
            <a:rPr lang="es-MX" dirty="0"/>
            <a:t>n) Identificación oficial de las personas que intervienen</a:t>
          </a:r>
        </a:p>
      </dgm:t>
    </dgm:pt>
    <dgm:pt modelId="{9E50959E-E626-4619-A8B3-77C939BFC0D4}" type="parTrans" cxnId="{16E23F37-E933-4720-BA2C-60764628173C}">
      <dgm:prSet/>
      <dgm:spPr/>
    </dgm:pt>
    <dgm:pt modelId="{21E67FC5-AC85-4B45-9E57-BC35FC756587}" type="sibTrans" cxnId="{16E23F37-E933-4720-BA2C-60764628173C}">
      <dgm:prSet/>
      <dgm:spPr/>
    </dgm:pt>
    <dgm:pt modelId="{3D21D296-B1A3-4756-B2C0-2FAFCAA6C258}">
      <dgm:prSet/>
      <dgm:spPr/>
      <dgm:t>
        <a:bodyPr/>
        <a:lstStyle/>
        <a:p>
          <a:r>
            <a:rPr lang="es-MX" dirty="0"/>
            <a:t>o) Nombre del titular o comisionados del OIC.</a:t>
          </a:r>
        </a:p>
      </dgm:t>
    </dgm:pt>
    <dgm:pt modelId="{E5B1B24D-7C4B-43D7-948D-FD244E14FF46}" type="parTrans" cxnId="{516566B6-9719-4781-A14E-6C6F5A87D7B3}">
      <dgm:prSet/>
      <dgm:spPr/>
    </dgm:pt>
    <dgm:pt modelId="{4C770D62-A9BB-45DD-BB80-8E78BBFCF359}" type="sibTrans" cxnId="{516566B6-9719-4781-A14E-6C6F5A87D7B3}">
      <dgm:prSet/>
      <dgm:spPr/>
    </dgm:pt>
    <dgm:pt modelId="{5A1FF647-4D93-4FDF-85AC-01ABF5F96815}">
      <dgm:prSet/>
      <dgm:spPr/>
      <dgm:t>
        <a:bodyPr/>
        <a:lstStyle/>
        <a:p>
          <a:r>
            <a:rPr lang="es-MX" dirty="0"/>
            <a:t>p) No. De oficio de comisión del OIC.</a:t>
          </a:r>
        </a:p>
      </dgm:t>
    </dgm:pt>
    <dgm:pt modelId="{2A791CBB-DCBE-455B-8273-EAAFDEE2832D}" type="parTrans" cxnId="{4B68B982-6215-40A2-B093-543BC57BD59F}">
      <dgm:prSet/>
      <dgm:spPr/>
    </dgm:pt>
    <dgm:pt modelId="{B64FA39C-6D9F-428A-AC5A-41A85E7B6446}" type="sibTrans" cxnId="{4B68B982-6215-40A2-B093-543BC57BD59F}">
      <dgm:prSet/>
      <dgm:spPr/>
    </dgm:pt>
    <dgm:pt modelId="{F53247F2-7170-4F6B-8517-ECC97E0AA241}">
      <dgm:prSet/>
      <dgm:spPr/>
      <dgm:t>
        <a:bodyPr/>
        <a:lstStyle/>
        <a:p>
          <a:r>
            <a:rPr lang="es-MX" dirty="0"/>
            <a:t>q) Fecha del oficio de comisión.</a:t>
          </a:r>
        </a:p>
      </dgm:t>
    </dgm:pt>
    <dgm:pt modelId="{F07CE8B5-EC0A-4F51-92F9-A972D0D2A67D}" type="parTrans" cxnId="{66BEEC6F-D0A3-4273-A373-5E62EF1018E4}">
      <dgm:prSet/>
      <dgm:spPr/>
    </dgm:pt>
    <dgm:pt modelId="{3D091281-50BE-4F7C-A527-AAFEB9EB17B4}" type="sibTrans" cxnId="{66BEEC6F-D0A3-4273-A373-5E62EF1018E4}">
      <dgm:prSet/>
      <dgm:spPr/>
    </dgm:pt>
    <dgm:pt modelId="{149CFFAC-17AF-416E-9D14-66C840AEA59A}">
      <dgm:prSet/>
      <dgm:spPr/>
      <dgm:t>
        <a:bodyPr/>
        <a:lstStyle/>
        <a:p>
          <a:r>
            <a:rPr lang="es-MX" dirty="0"/>
            <a:t>r) Nombre y cargo de los enlaces.</a:t>
          </a:r>
        </a:p>
      </dgm:t>
    </dgm:pt>
    <dgm:pt modelId="{96279913-1E48-40BD-A099-601E9DEC03F5}" type="parTrans" cxnId="{5B88A163-E1C7-418B-889E-21ED8B69B9F9}">
      <dgm:prSet/>
      <dgm:spPr/>
    </dgm:pt>
    <dgm:pt modelId="{DF27C3DC-752E-4B22-BA9E-860B7C683DBE}" type="sibTrans" cxnId="{5B88A163-E1C7-418B-889E-21ED8B69B9F9}">
      <dgm:prSet/>
      <dgm:spPr/>
    </dgm:pt>
    <dgm:pt modelId="{A29ED001-1257-4641-AF71-378ACC3158F6}" type="pres">
      <dgm:prSet presAssocID="{45427101-BEAA-4975-A3D6-66256E3E9D3D}" presName="Name0" presStyleCnt="0">
        <dgm:presLayoutVars>
          <dgm:chPref val="1"/>
          <dgm:dir/>
          <dgm:animOne val="branch"/>
          <dgm:animLvl val="lvl"/>
          <dgm:resizeHandles/>
        </dgm:presLayoutVars>
      </dgm:prSet>
      <dgm:spPr/>
    </dgm:pt>
    <dgm:pt modelId="{474F8532-E5BD-4C32-9D6F-5FCCE5A6E20F}" type="pres">
      <dgm:prSet presAssocID="{3F4080BA-8163-466A-972D-DEFD0C09D6FA}" presName="vertOne" presStyleCnt="0"/>
      <dgm:spPr/>
    </dgm:pt>
    <dgm:pt modelId="{6CD6A044-88EF-421E-822E-0DBF138380F8}" type="pres">
      <dgm:prSet presAssocID="{3F4080BA-8163-466A-972D-DEFD0C09D6FA}" presName="txOne" presStyleLbl="node0" presStyleIdx="0" presStyleCnt="1" custScaleY="45079">
        <dgm:presLayoutVars>
          <dgm:chPref val="3"/>
        </dgm:presLayoutVars>
      </dgm:prSet>
      <dgm:spPr/>
    </dgm:pt>
    <dgm:pt modelId="{9F34157B-62CE-4A21-BFB2-7312F7FEA5B2}" type="pres">
      <dgm:prSet presAssocID="{3F4080BA-8163-466A-972D-DEFD0C09D6FA}" presName="parTransOne" presStyleCnt="0"/>
      <dgm:spPr/>
    </dgm:pt>
    <dgm:pt modelId="{05CAFBCF-F0F5-4CF1-A2D7-2C485FE13886}" type="pres">
      <dgm:prSet presAssocID="{3F4080BA-8163-466A-972D-DEFD0C09D6FA}" presName="horzOne" presStyleCnt="0"/>
      <dgm:spPr/>
    </dgm:pt>
    <dgm:pt modelId="{01000BC0-A9AF-4688-8F2C-C702BECA1191}" type="pres">
      <dgm:prSet presAssocID="{C38617AF-2EF5-4B97-B862-B80939AC6834}" presName="vertTwo" presStyleCnt="0"/>
      <dgm:spPr/>
    </dgm:pt>
    <dgm:pt modelId="{5F879670-A171-4B82-99B4-2A1C0860B110}" type="pres">
      <dgm:prSet presAssocID="{C38617AF-2EF5-4B97-B862-B80939AC6834}" presName="txTwo" presStyleLbl="node2" presStyleIdx="0" presStyleCnt="5">
        <dgm:presLayoutVars>
          <dgm:chPref val="3"/>
        </dgm:presLayoutVars>
      </dgm:prSet>
      <dgm:spPr/>
    </dgm:pt>
    <dgm:pt modelId="{8CE14BCD-48C1-4AF2-A5A1-CA69B194D367}" type="pres">
      <dgm:prSet presAssocID="{C38617AF-2EF5-4B97-B862-B80939AC6834}" presName="parTransTwo" presStyleCnt="0"/>
      <dgm:spPr/>
    </dgm:pt>
    <dgm:pt modelId="{0AEBC171-5BF8-437C-96CD-17037F9D0E2F}" type="pres">
      <dgm:prSet presAssocID="{C38617AF-2EF5-4B97-B862-B80939AC6834}" presName="horzTwo" presStyleCnt="0"/>
      <dgm:spPr/>
    </dgm:pt>
    <dgm:pt modelId="{B2322AB9-069D-47BB-ACB3-49C72237125B}" type="pres">
      <dgm:prSet presAssocID="{87B69A5A-ADEA-4D2D-AD18-39DFACC242F8}" presName="vertThree" presStyleCnt="0"/>
      <dgm:spPr/>
    </dgm:pt>
    <dgm:pt modelId="{CE15AA31-A646-4E5B-B9D7-AB416CD93433}" type="pres">
      <dgm:prSet presAssocID="{87B69A5A-ADEA-4D2D-AD18-39DFACC242F8}" presName="txThree" presStyleLbl="node3" presStyleIdx="0" presStyleCnt="5">
        <dgm:presLayoutVars>
          <dgm:chPref val="3"/>
        </dgm:presLayoutVars>
      </dgm:prSet>
      <dgm:spPr/>
    </dgm:pt>
    <dgm:pt modelId="{61EB2232-D0DF-4FF3-88A8-79B9AD2AE3F7}" type="pres">
      <dgm:prSet presAssocID="{87B69A5A-ADEA-4D2D-AD18-39DFACC242F8}" presName="parTransThree" presStyleCnt="0"/>
      <dgm:spPr/>
    </dgm:pt>
    <dgm:pt modelId="{885AF4A9-508C-4266-8761-1B0EFA33434D}" type="pres">
      <dgm:prSet presAssocID="{87B69A5A-ADEA-4D2D-AD18-39DFACC242F8}" presName="horzThree" presStyleCnt="0"/>
      <dgm:spPr/>
    </dgm:pt>
    <dgm:pt modelId="{E8C1A1A8-69B0-431E-B8E4-1B7FF0F96671}" type="pres">
      <dgm:prSet presAssocID="{DF65C2CA-57FA-41E9-9864-10EB344A7140}" presName="vertFour" presStyleCnt="0">
        <dgm:presLayoutVars>
          <dgm:chPref val="3"/>
        </dgm:presLayoutVars>
      </dgm:prSet>
      <dgm:spPr/>
    </dgm:pt>
    <dgm:pt modelId="{2378AAFF-F45E-4BDE-B24E-995E3EBF96A3}" type="pres">
      <dgm:prSet presAssocID="{DF65C2CA-57FA-41E9-9864-10EB344A7140}" presName="txFour" presStyleLbl="node4" presStyleIdx="0" presStyleCnt="8">
        <dgm:presLayoutVars>
          <dgm:chPref val="3"/>
        </dgm:presLayoutVars>
      </dgm:prSet>
      <dgm:spPr/>
    </dgm:pt>
    <dgm:pt modelId="{A26775F2-3A8D-4124-8D7C-A7424971F001}" type="pres">
      <dgm:prSet presAssocID="{DF65C2CA-57FA-41E9-9864-10EB344A7140}" presName="horzFour" presStyleCnt="0"/>
      <dgm:spPr/>
    </dgm:pt>
    <dgm:pt modelId="{4007CF2F-FB08-4C7F-BD4B-55BD2B1F2CFC}" type="pres">
      <dgm:prSet presAssocID="{50D65E96-16AE-4AE2-9C99-319EF8DC8141}" presName="sibSpaceTwo" presStyleCnt="0"/>
      <dgm:spPr/>
    </dgm:pt>
    <dgm:pt modelId="{83DC253F-4F8A-426A-902F-C69425B8613C}" type="pres">
      <dgm:prSet presAssocID="{CAFFDC0C-A11E-4A0D-B8AE-B172FDA7BB58}" presName="vertTwo" presStyleCnt="0"/>
      <dgm:spPr/>
    </dgm:pt>
    <dgm:pt modelId="{0349BB00-3B63-4C79-BA91-F456A34FEA65}" type="pres">
      <dgm:prSet presAssocID="{CAFFDC0C-A11E-4A0D-B8AE-B172FDA7BB58}" presName="txTwo" presStyleLbl="node2" presStyleIdx="1" presStyleCnt="5">
        <dgm:presLayoutVars>
          <dgm:chPref val="3"/>
        </dgm:presLayoutVars>
      </dgm:prSet>
      <dgm:spPr/>
    </dgm:pt>
    <dgm:pt modelId="{AFA58059-2C4C-411A-A348-C057687EB015}" type="pres">
      <dgm:prSet presAssocID="{CAFFDC0C-A11E-4A0D-B8AE-B172FDA7BB58}" presName="parTransTwo" presStyleCnt="0"/>
      <dgm:spPr/>
    </dgm:pt>
    <dgm:pt modelId="{EC8D5152-5FEF-47DA-A085-A255A3859341}" type="pres">
      <dgm:prSet presAssocID="{CAFFDC0C-A11E-4A0D-B8AE-B172FDA7BB58}" presName="horzTwo" presStyleCnt="0"/>
      <dgm:spPr/>
    </dgm:pt>
    <dgm:pt modelId="{9A961B4C-91EF-42A2-9CD9-39E677343C67}" type="pres">
      <dgm:prSet presAssocID="{72FC76F2-070C-40EC-95B7-AE3AB17175CB}" presName="vertThree" presStyleCnt="0"/>
      <dgm:spPr/>
    </dgm:pt>
    <dgm:pt modelId="{B5EA6415-7870-434F-89BD-47E304AA16B4}" type="pres">
      <dgm:prSet presAssocID="{72FC76F2-070C-40EC-95B7-AE3AB17175CB}" presName="txThree" presStyleLbl="node3" presStyleIdx="1" presStyleCnt="5">
        <dgm:presLayoutVars>
          <dgm:chPref val="3"/>
        </dgm:presLayoutVars>
      </dgm:prSet>
      <dgm:spPr/>
    </dgm:pt>
    <dgm:pt modelId="{2C71A445-5FA6-4464-9EB5-F67D25D2DB20}" type="pres">
      <dgm:prSet presAssocID="{72FC76F2-070C-40EC-95B7-AE3AB17175CB}" presName="parTransThree" presStyleCnt="0"/>
      <dgm:spPr/>
    </dgm:pt>
    <dgm:pt modelId="{B773D311-716B-49DE-AE2E-F65804BADB1B}" type="pres">
      <dgm:prSet presAssocID="{72FC76F2-070C-40EC-95B7-AE3AB17175CB}" presName="horzThree" presStyleCnt="0"/>
      <dgm:spPr/>
    </dgm:pt>
    <dgm:pt modelId="{C2AABAE5-FEED-4485-AF75-FE89D46A14AE}" type="pres">
      <dgm:prSet presAssocID="{ABAD7A93-3C8C-4612-91C9-798298A9E0B3}" presName="vertFour" presStyleCnt="0">
        <dgm:presLayoutVars>
          <dgm:chPref val="3"/>
        </dgm:presLayoutVars>
      </dgm:prSet>
      <dgm:spPr/>
    </dgm:pt>
    <dgm:pt modelId="{572DB513-430C-4878-80A3-6439F3885647}" type="pres">
      <dgm:prSet presAssocID="{ABAD7A93-3C8C-4612-91C9-798298A9E0B3}" presName="txFour" presStyleLbl="node4" presStyleIdx="1" presStyleCnt="8">
        <dgm:presLayoutVars>
          <dgm:chPref val="3"/>
        </dgm:presLayoutVars>
      </dgm:prSet>
      <dgm:spPr/>
    </dgm:pt>
    <dgm:pt modelId="{E4ECD7FD-7365-48F6-9464-CAED49625454}" type="pres">
      <dgm:prSet presAssocID="{ABAD7A93-3C8C-4612-91C9-798298A9E0B3}" presName="parTransFour" presStyleCnt="0"/>
      <dgm:spPr/>
    </dgm:pt>
    <dgm:pt modelId="{1B821FEC-8C8A-4242-84EB-F053B36774FC}" type="pres">
      <dgm:prSet presAssocID="{ABAD7A93-3C8C-4612-91C9-798298A9E0B3}" presName="horzFour" presStyleCnt="0"/>
      <dgm:spPr/>
    </dgm:pt>
    <dgm:pt modelId="{30A84222-06FA-4CC9-8867-553FD57ABABF}" type="pres">
      <dgm:prSet presAssocID="{5A1FF647-4D93-4FDF-85AC-01ABF5F96815}" presName="vertFour" presStyleCnt="0">
        <dgm:presLayoutVars>
          <dgm:chPref val="3"/>
        </dgm:presLayoutVars>
      </dgm:prSet>
      <dgm:spPr/>
    </dgm:pt>
    <dgm:pt modelId="{C97126C5-7DA6-4D5B-991A-2631608AF444}" type="pres">
      <dgm:prSet presAssocID="{5A1FF647-4D93-4FDF-85AC-01ABF5F96815}" presName="txFour" presStyleLbl="node4" presStyleIdx="2" presStyleCnt="8">
        <dgm:presLayoutVars>
          <dgm:chPref val="3"/>
        </dgm:presLayoutVars>
      </dgm:prSet>
      <dgm:spPr/>
    </dgm:pt>
    <dgm:pt modelId="{E7AC9C88-3F9D-4235-9B2B-B401A10874A4}" type="pres">
      <dgm:prSet presAssocID="{5A1FF647-4D93-4FDF-85AC-01ABF5F96815}" presName="horzFour" presStyleCnt="0"/>
      <dgm:spPr/>
    </dgm:pt>
    <dgm:pt modelId="{79F53B06-2B03-466C-BF15-A4D77E2C941D}" type="pres">
      <dgm:prSet presAssocID="{4A218DCD-3228-4142-940E-CEB9CC37B77B}" presName="sibSpaceTwo" presStyleCnt="0"/>
      <dgm:spPr/>
    </dgm:pt>
    <dgm:pt modelId="{1CF13F10-8C4F-498E-9387-9473CE1EA0E9}" type="pres">
      <dgm:prSet presAssocID="{73FA6AFB-F241-4DAF-AE6D-128C748E68CA}" presName="vertTwo" presStyleCnt="0"/>
      <dgm:spPr/>
    </dgm:pt>
    <dgm:pt modelId="{D5F079C1-319A-4DAA-9FBE-9D306C7183CB}" type="pres">
      <dgm:prSet presAssocID="{73FA6AFB-F241-4DAF-AE6D-128C748E68CA}" presName="txTwo" presStyleLbl="node2" presStyleIdx="2" presStyleCnt="5" custLinFactNeighborX="337">
        <dgm:presLayoutVars>
          <dgm:chPref val="3"/>
        </dgm:presLayoutVars>
      </dgm:prSet>
      <dgm:spPr/>
    </dgm:pt>
    <dgm:pt modelId="{D7C389E6-9341-4CB0-85B9-0D454B5B83E9}" type="pres">
      <dgm:prSet presAssocID="{73FA6AFB-F241-4DAF-AE6D-128C748E68CA}" presName="parTransTwo" presStyleCnt="0"/>
      <dgm:spPr/>
    </dgm:pt>
    <dgm:pt modelId="{FBF168F2-BB49-4BED-BE37-B25E129F8F08}" type="pres">
      <dgm:prSet presAssocID="{73FA6AFB-F241-4DAF-AE6D-128C748E68CA}" presName="horzTwo" presStyleCnt="0"/>
      <dgm:spPr/>
    </dgm:pt>
    <dgm:pt modelId="{6F08F43D-0C82-42F1-8FE8-B2119D5C5D83}" type="pres">
      <dgm:prSet presAssocID="{5A738B9E-7FAF-4958-855B-06B63009FF13}" presName="vertThree" presStyleCnt="0"/>
      <dgm:spPr/>
    </dgm:pt>
    <dgm:pt modelId="{69237869-CF3F-401F-B4DE-0B3B45D46967}" type="pres">
      <dgm:prSet presAssocID="{5A738B9E-7FAF-4958-855B-06B63009FF13}" presName="txThree" presStyleLbl="node3" presStyleIdx="2" presStyleCnt="5">
        <dgm:presLayoutVars>
          <dgm:chPref val="3"/>
        </dgm:presLayoutVars>
      </dgm:prSet>
      <dgm:spPr/>
    </dgm:pt>
    <dgm:pt modelId="{6CD889F3-129C-4A51-83EB-4A4A754FED65}" type="pres">
      <dgm:prSet presAssocID="{5A738B9E-7FAF-4958-855B-06B63009FF13}" presName="parTransThree" presStyleCnt="0"/>
      <dgm:spPr/>
    </dgm:pt>
    <dgm:pt modelId="{E39FCF65-69DC-4932-9313-457A295D8377}" type="pres">
      <dgm:prSet presAssocID="{5A738B9E-7FAF-4958-855B-06B63009FF13}" presName="horzThree" presStyleCnt="0"/>
      <dgm:spPr/>
    </dgm:pt>
    <dgm:pt modelId="{EBE7AEC1-DCCF-4A35-B0BF-FC741C56568E}" type="pres">
      <dgm:prSet presAssocID="{D3B6CAEE-E093-46B9-A436-DD43E0D99281}" presName="vertFour" presStyleCnt="0">
        <dgm:presLayoutVars>
          <dgm:chPref val="3"/>
        </dgm:presLayoutVars>
      </dgm:prSet>
      <dgm:spPr/>
    </dgm:pt>
    <dgm:pt modelId="{41756241-0D99-4B2F-B988-2C4C39E0473E}" type="pres">
      <dgm:prSet presAssocID="{D3B6CAEE-E093-46B9-A436-DD43E0D99281}" presName="txFour" presStyleLbl="node4" presStyleIdx="3" presStyleCnt="8">
        <dgm:presLayoutVars>
          <dgm:chPref val="3"/>
        </dgm:presLayoutVars>
      </dgm:prSet>
      <dgm:spPr/>
    </dgm:pt>
    <dgm:pt modelId="{197FA9FD-BE37-4EA5-BE2F-507022F6963F}" type="pres">
      <dgm:prSet presAssocID="{D3B6CAEE-E093-46B9-A436-DD43E0D99281}" presName="parTransFour" presStyleCnt="0"/>
      <dgm:spPr/>
    </dgm:pt>
    <dgm:pt modelId="{53EA1996-F333-4610-A97A-20733C4A84E7}" type="pres">
      <dgm:prSet presAssocID="{D3B6CAEE-E093-46B9-A436-DD43E0D99281}" presName="horzFour" presStyleCnt="0"/>
      <dgm:spPr/>
    </dgm:pt>
    <dgm:pt modelId="{B5068202-AE4E-4A4C-921B-286A2BFB5F2A}" type="pres">
      <dgm:prSet presAssocID="{F53247F2-7170-4F6B-8517-ECC97E0AA241}" presName="vertFour" presStyleCnt="0">
        <dgm:presLayoutVars>
          <dgm:chPref val="3"/>
        </dgm:presLayoutVars>
      </dgm:prSet>
      <dgm:spPr/>
    </dgm:pt>
    <dgm:pt modelId="{D6B52696-DAF6-49DF-919B-F10CAA900D73}" type="pres">
      <dgm:prSet presAssocID="{F53247F2-7170-4F6B-8517-ECC97E0AA241}" presName="txFour" presStyleLbl="node4" presStyleIdx="4" presStyleCnt="8">
        <dgm:presLayoutVars>
          <dgm:chPref val="3"/>
        </dgm:presLayoutVars>
      </dgm:prSet>
      <dgm:spPr/>
    </dgm:pt>
    <dgm:pt modelId="{3CF3082F-2AB6-4DB5-A8D6-04F0124369DA}" type="pres">
      <dgm:prSet presAssocID="{F53247F2-7170-4F6B-8517-ECC97E0AA241}" presName="horzFour" presStyleCnt="0"/>
      <dgm:spPr/>
    </dgm:pt>
    <dgm:pt modelId="{8836E11C-0187-4DF2-BAB9-8C65179A02D0}" type="pres">
      <dgm:prSet presAssocID="{DD556A4B-5FE2-41AD-A3A2-E5313E8A556B}" presName="sibSpaceTwo" presStyleCnt="0"/>
      <dgm:spPr/>
    </dgm:pt>
    <dgm:pt modelId="{C0A5F788-793D-4A4E-AE16-78B84CAB8BE4}" type="pres">
      <dgm:prSet presAssocID="{033B8D08-3BB9-449A-B257-E08B88D87929}" presName="vertTwo" presStyleCnt="0"/>
      <dgm:spPr/>
    </dgm:pt>
    <dgm:pt modelId="{2B8BEDA3-AB81-41C6-9BDF-7A20F8D99BF0}" type="pres">
      <dgm:prSet presAssocID="{033B8D08-3BB9-449A-B257-E08B88D87929}" presName="txTwo" presStyleLbl="node2" presStyleIdx="3" presStyleCnt="5">
        <dgm:presLayoutVars>
          <dgm:chPref val="3"/>
        </dgm:presLayoutVars>
      </dgm:prSet>
      <dgm:spPr/>
    </dgm:pt>
    <dgm:pt modelId="{A356A82D-D2C2-4555-947D-FCA4701AD23B}" type="pres">
      <dgm:prSet presAssocID="{033B8D08-3BB9-449A-B257-E08B88D87929}" presName="parTransTwo" presStyleCnt="0"/>
      <dgm:spPr/>
    </dgm:pt>
    <dgm:pt modelId="{B4B541DF-9DBF-4F61-9830-9E1D70FB6D0B}" type="pres">
      <dgm:prSet presAssocID="{033B8D08-3BB9-449A-B257-E08B88D87929}" presName="horzTwo" presStyleCnt="0"/>
      <dgm:spPr/>
    </dgm:pt>
    <dgm:pt modelId="{8FDB06E8-BB30-4F30-A2F8-0B2DA0BCBD22}" type="pres">
      <dgm:prSet presAssocID="{B385B095-F284-4E00-B53D-322CC1D9525D}" presName="vertThree" presStyleCnt="0"/>
      <dgm:spPr/>
    </dgm:pt>
    <dgm:pt modelId="{A5795641-A780-4B00-94EE-8DC881D3864C}" type="pres">
      <dgm:prSet presAssocID="{B385B095-F284-4E00-B53D-322CC1D9525D}" presName="txThree" presStyleLbl="node3" presStyleIdx="3" presStyleCnt="5">
        <dgm:presLayoutVars>
          <dgm:chPref val="3"/>
        </dgm:presLayoutVars>
      </dgm:prSet>
      <dgm:spPr/>
    </dgm:pt>
    <dgm:pt modelId="{D01580A7-1F1D-4383-930B-BC2A5E0C94D4}" type="pres">
      <dgm:prSet presAssocID="{B385B095-F284-4E00-B53D-322CC1D9525D}" presName="parTransThree" presStyleCnt="0"/>
      <dgm:spPr/>
    </dgm:pt>
    <dgm:pt modelId="{2CBCBBBE-CA61-433F-9D39-544360DEC23E}" type="pres">
      <dgm:prSet presAssocID="{B385B095-F284-4E00-B53D-322CC1D9525D}" presName="horzThree" presStyleCnt="0"/>
      <dgm:spPr/>
    </dgm:pt>
    <dgm:pt modelId="{1834337A-51DC-486B-A6C7-E6037B3F8D6D}" type="pres">
      <dgm:prSet presAssocID="{FA09C569-70FF-45D1-872D-EB1AE394E3C2}" presName="vertFour" presStyleCnt="0">
        <dgm:presLayoutVars>
          <dgm:chPref val="3"/>
        </dgm:presLayoutVars>
      </dgm:prSet>
      <dgm:spPr/>
    </dgm:pt>
    <dgm:pt modelId="{BC565E64-7B54-467F-BBF1-C30BD9FBE7C1}" type="pres">
      <dgm:prSet presAssocID="{FA09C569-70FF-45D1-872D-EB1AE394E3C2}" presName="txFour" presStyleLbl="node4" presStyleIdx="5" presStyleCnt="8">
        <dgm:presLayoutVars>
          <dgm:chPref val="3"/>
        </dgm:presLayoutVars>
      </dgm:prSet>
      <dgm:spPr/>
    </dgm:pt>
    <dgm:pt modelId="{A2DBF7DE-FE8C-42A0-9130-F905BB9BB928}" type="pres">
      <dgm:prSet presAssocID="{FA09C569-70FF-45D1-872D-EB1AE394E3C2}" presName="parTransFour" presStyleCnt="0"/>
      <dgm:spPr/>
    </dgm:pt>
    <dgm:pt modelId="{59710EAF-4D41-4FCD-BBC7-24FF3E127CFA}" type="pres">
      <dgm:prSet presAssocID="{FA09C569-70FF-45D1-872D-EB1AE394E3C2}" presName="horzFour" presStyleCnt="0"/>
      <dgm:spPr/>
    </dgm:pt>
    <dgm:pt modelId="{858A30C8-C311-46A8-945A-23FA430D14D7}" type="pres">
      <dgm:prSet presAssocID="{149CFFAC-17AF-416E-9D14-66C840AEA59A}" presName="vertFour" presStyleCnt="0">
        <dgm:presLayoutVars>
          <dgm:chPref val="3"/>
        </dgm:presLayoutVars>
      </dgm:prSet>
      <dgm:spPr/>
    </dgm:pt>
    <dgm:pt modelId="{44643FCB-AABF-4703-9B82-AC463E5AAE82}" type="pres">
      <dgm:prSet presAssocID="{149CFFAC-17AF-416E-9D14-66C840AEA59A}" presName="txFour" presStyleLbl="node4" presStyleIdx="6" presStyleCnt="8">
        <dgm:presLayoutVars>
          <dgm:chPref val="3"/>
        </dgm:presLayoutVars>
      </dgm:prSet>
      <dgm:spPr/>
    </dgm:pt>
    <dgm:pt modelId="{C76EC9F0-65FE-49D6-B252-A7BDFE12B4FF}" type="pres">
      <dgm:prSet presAssocID="{149CFFAC-17AF-416E-9D14-66C840AEA59A}" presName="horzFour" presStyleCnt="0"/>
      <dgm:spPr/>
    </dgm:pt>
    <dgm:pt modelId="{A7FAA3F9-BB2B-4C05-87D6-D9AF17C91BC2}" type="pres">
      <dgm:prSet presAssocID="{D2F4C176-501F-4060-903C-013CDF468186}" presName="sibSpaceTwo" presStyleCnt="0"/>
      <dgm:spPr/>
    </dgm:pt>
    <dgm:pt modelId="{69ED5F87-E15A-44AA-ABED-BC7D587F8CDF}" type="pres">
      <dgm:prSet presAssocID="{871F4BA8-F941-449E-A860-42E4EE70B89A}" presName="vertTwo" presStyleCnt="0"/>
      <dgm:spPr/>
    </dgm:pt>
    <dgm:pt modelId="{287FDF23-C83C-494B-908D-4C58F11D4310}" type="pres">
      <dgm:prSet presAssocID="{871F4BA8-F941-449E-A860-42E4EE70B89A}" presName="txTwo" presStyleLbl="node2" presStyleIdx="4" presStyleCnt="5">
        <dgm:presLayoutVars>
          <dgm:chPref val="3"/>
        </dgm:presLayoutVars>
      </dgm:prSet>
      <dgm:spPr/>
    </dgm:pt>
    <dgm:pt modelId="{D022B12F-2FD9-4FCB-A85A-B5F2909FE5FF}" type="pres">
      <dgm:prSet presAssocID="{871F4BA8-F941-449E-A860-42E4EE70B89A}" presName="parTransTwo" presStyleCnt="0"/>
      <dgm:spPr/>
    </dgm:pt>
    <dgm:pt modelId="{7E98B409-77C4-4EF0-82AF-19AD3E4D476F}" type="pres">
      <dgm:prSet presAssocID="{871F4BA8-F941-449E-A860-42E4EE70B89A}" presName="horzTwo" presStyleCnt="0"/>
      <dgm:spPr/>
    </dgm:pt>
    <dgm:pt modelId="{0844775D-C994-499E-AFCC-AF28D7578C1D}" type="pres">
      <dgm:prSet presAssocID="{6411F2DC-B085-406F-A63E-96CB5AE4C7F3}" presName="vertThree" presStyleCnt="0"/>
      <dgm:spPr/>
    </dgm:pt>
    <dgm:pt modelId="{6ABE5322-D743-4574-8D83-08A66619CA15}" type="pres">
      <dgm:prSet presAssocID="{6411F2DC-B085-406F-A63E-96CB5AE4C7F3}" presName="txThree" presStyleLbl="node3" presStyleIdx="4" presStyleCnt="5">
        <dgm:presLayoutVars>
          <dgm:chPref val="3"/>
        </dgm:presLayoutVars>
      </dgm:prSet>
      <dgm:spPr/>
    </dgm:pt>
    <dgm:pt modelId="{9927BABF-7EE9-4201-A973-2687D953C3F2}" type="pres">
      <dgm:prSet presAssocID="{6411F2DC-B085-406F-A63E-96CB5AE4C7F3}" presName="parTransThree" presStyleCnt="0"/>
      <dgm:spPr/>
    </dgm:pt>
    <dgm:pt modelId="{4F35E546-9C5D-4F32-8CDF-EA503122558D}" type="pres">
      <dgm:prSet presAssocID="{6411F2DC-B085-406F-A63E-96CB5AE4C7F3}" presName="horzThree" presStyleCnt="0"/>
      <dgm:spPr/>
    </dgm:pt>
    <dgm:pt modelId="{5FC5640A-A0A4-4412-9C81-5C96F565E348}" type="pres">
      <dgm:prSet presAssocID="{3D21D296-B1A3-4756-B2C0-2FAFCAA6C258}" presName="vertFour" presStyleCnt="0">
        <dgm:presLayoutVars>
          <dgm:chPref val="3"/>
        </dgm:presLayoutVars>
      </dgm:prSet>
      <dgm:spPr/>
    </dgm:pt>
    <dgm:pt modelId="{8FC09940-4B71-4FCA-A602-FE88C0AB27BE}" type="pres">
      <dgm:prSet presAssocID="{3D21D296-B1A3-4756-B2C0-2FAFCAA6C258}" presName="txFour" presStyleLbl="node4" presStyleIdx="7" presStyleCnt="8">
        <dgm:presLayoutVars>
          <dgm:chPref val="3"/>
        </dgm:presLayoutVars>
      </dgm:prSet>
      <dgm:spPr/>
    </dgm:pt>
    <dgm:pt modelId="{47D930A3-C90D-4013-988C-B2BC9F7E4A6F}" type="pres">
      <dgm:prSet presAssocID="{3D21D296-B1A3-4756-B2C0-2FAFCAA6C258}" presName="horzFour" presStyleCnt="0"/>
      <dgm:spPr/>
    </dgm:pt>
  </dgm:ptLst>
  <dgm:cxnLst>
    <dgm:cxn modelId="{A0615305-1810-4A1B-AC28-73C649E760DE}" srcId="{72FC76F2-070C-40EC-95B7-AE3AB17175CB}" destId="{ABAD7A93-3C8C-4612-91C9-798298A9E0B3}" srcOrd="0" destOrd="0" parTransId="{421CC638-ED24-418F-AA8B-7F21BB4F6261}" sibTransId="{B2345492-F832-4B97-AFA5-31413827795C}"/>
    <dgm:cxn modelId="{09C0F40A-AA22-4B00-8E2D-BC73A75D0A14}" srcId="{CAFFDC0C-A11E-4A0D-B8AE-B172FDA7BB58}" destId="{72FC76F2-070C-40EC-95B7-AE3AB17175CB}" srcOrd="0" destOrd="0" parTransId="{7EDDCF02-C101-44F7-BF22-2383F4B44469}" sibTransId="{E604549E-FAC3-4B8F-9E75-30EFA4F7886A}"/>
    <dgm:cxn modelId="{2992C40D-5BBD-4FC0-B8CC-14B71A9D9177}" type="presOf" srcId="{73FA6AFB-F241-4DAF-AE6D-128C748E68CA}" destId="{D5F079C1-319A-4DAA-9FBE-9D306C7183CB}" srcOrd="0" destOrd="0" presId="urn:microsoft.com/office/officeart/2005/8/layout/hierarchy4"/>
    <dgm:cxn modelId="{04B3EC1B-6D15-4F63-8B1C-F1CBC2EBE8FE}" type="presOf" srcId="{DF65C2CA-57FA-41E9-9864-10EB344A7140}" destId="{2378AAFF-F45E-4BDE-B24E-995E3EBF96A3}" srcOrd="0" destOrd="0" presId="urn:microsoft.com/office/officeart/2005/8/layout/hierarchy4"/>
    <dgm:cxn modelId="{BB15501C-8C19-4047-828E-507E6BF75E4C}" srcId="{871F4BA8-F941-449E-A860-42E4EE70B89A}" destId="{6411F2DC-B085-406F-A63E-96CB5AE4C7F3}" srcOrd="0" destOrd="0" parTransId="{564D9364-FAB6-4968-9A83-560583442D99}" sibTransId="{3FEE38A6-6D19-44C9-8C6A-D3E1B10475EA}"/>
    <dgm:cxn modelId="{6D52721D-9C1B-49BE-9E43-9A7B989CBC6A}" type="presOf" srcId="{5A1FF647-4D93-4FDF-85AC-01ABF5F96815}" destId="{C97126C5-7DA6-4D5B-991A-2631608AF444}" srcOrd="0" destOrd="0" presId="urn:microsoft.com/office/officeart/2005/8/layout/hierarchy4"/>
    <dgm:cxn modelId="{820E8921-2618-4867-AF12-51D783EC168E}" srcId="{87B69A5A-ADEA-4D2D-AD18-39DFACC242F8}" destId="{DF65C2CA-57FA-41E9-9864-10EB344A7140}" srcOrd="0" destOrd="0" parTransId="{C09A11C3-E2FE-4B3F-B21D-0EF9E1C5EC38}" sibTransId="{0E4F2B4B-0895-442E-9C54-233FD08B9020}"/>
    <dgm:cxn modelId="{E8708B2A-20A8-4A73-9085-50601EE99530}" type="presOf" srcId="{C38617AF-2EF5-4B97-B862-B80939AC6834}" destId="{5F879670-A171-4B82-99B4-2A1C0860B110}" srcOrd="0" destOrd="0" presId="urn:microsoft.com/office/officeart/2005/8/layout/hierarchy4"/>
    <dgm:cxn modelId="{9123A634-EAA5-4739-BD9A-2718916CC28B}" srcId="{3F4080BA-8163-466A-972D-DEFD0C09D6FA}" destId="{C38617AF-2EF5-4B97-B862-B80939AC6834}" srcOrd="0" destOrd="0" parTransId="{CF5BD6A3-C874-406F-931E-94818F94636E}" sibTransId="{50D65E96-16AE-4AE2-9C99-319EF8DC8141}"/>
    <dgm:cxn modelId="{16E23F37-E933-4720-BA2C-60764628173C}" srcId="{B385B095-F284-4E00-B53D-322CC1D9525D}" destId="{FA09C569-70FF-45D1-872D-EB1AE394E3C2}" srcOrd="0" destOrd="0" parTransId="{9E50959E-E626-4619-A8B3-77C939BFC0D4}" sibTransId="{21E67FC5-AC85-4B45-9E57-BC35FC756587}"/>
    <dgm:cxn modelId="{66F8F238-10B3-4EE6-808F-EDF63364DF7D}" srcId="{3F4080BA-8163-466A-972D-DEFD0C09D6FA}" destId="{033B8D08-3BB9-449A-B257-E08B88D87929}" srcOrd="3" destOrd="0" parTransId="{91068BA2-7A5E-4B19-A3D6-FFC40A48662A}" sibTransId="{D2F4C176-501F-4060-903C-013CDF468186}"/>
    <dgm:cxn modelId="{FFDA8A3B-4660-49A1-A704-1FE04AA815F5}" srcId="{3F4080BA-8163-466A-972D-DEFD0C09D6FA}" destId="{CAFFDC0C-A11E-4A0D-B8AE-B172FDA7BB58}" srcOrd="1" destOrd="0" parTransId="{3BB03E43-8B17-4385-A7AD-4C497E1AFA10}" sibTransId="{4A218DCD-3228-4142-940E-CEB9CC37B77B}"/>
    <dgm:cxn modelId="{718F605B-237F-4240-BCC0-A61C64991BD9}" srcId="{5A738B9E-7FAF-4958-855B-06B63009FF13}" destId="{D3B6CAEE-E093-46B9-A436-DD43E0D99281}" srcOrd="0" destOrd="0" parTransId="{8B91EA63-02A8-4A86-99D1-7778FE6F62B3}" sibTransId="{003B160B-EB41-412E-B6F1-E311081B2AF1}"/>
    <dgm:cxn modelId="{ED640F5F-7813-4BFF-9429-D37174CDB912}" type="presOf" srcId="{5A738B9E-7FAF-4958-855B-06B63009FF13}" destId="{69237869-CF3F-401F-B4DE-0B3B45D46967}" srcOrd="0" destOrd="0" presId="urn:microsoft.com/office/officeart/2005/8/layout/hierarchy4"/>
    <dgm:cxn modelId="{5B88A163-E1C7-418B-889E-21ED8B69B9F9}" srcId="{FA09C569-70FF-45D1-872D-EB1AE394E3C2}" destId="{149CFFAC-17AF-416E-9D14-66C840AEA59A}" srcOrd="0" destOrd="0" parTransId="{96279913-1E48-40BD-A099-601E9DEC03F5}" sibTransId="{DF27C3DC-752E-4B22-BA9E-860B7C683DBE}"/>
    <dgm:cxn modelId="{9FE1D845-75B0-418D-AFA6-4038B6382A67}" type="presOf" srcId="{6411F2DC-B085-406F-A63E-96CB5AE4C7F3}" destId="{6ABE5322-D743-4574-8D83-08A66619CA15}" srcOrd="0" destOrd="0" presId="urn:microsoft.com/office/officeart/2005/8/layout/hierarchy4"/>
    <dgm:cxn modelId="{6E01E267-8BB6-43F8-853F-782A9F77CF56}" srcId="{C38617AF-2EF5-4B97-B862-B80939AC6834}" destId="{87B69A5A-ADEA-4D2D-AD18-39DFACC242F8}" srcOrd="0" destOrd="0" parTransId="{9EA2AA4B-F203-4CB5-A9A7-2A6BC3282F93}" sibTransId="{60B7AAD0-30F8-4F78-B0D5-2EE1FCC66068}"/>
    <dgm:cxn modelId="{A0E2E26F-4B33-4A36-9F45-5155281AF900}" type="presOf" srcId="{3D21D296-B1A3-4756-B2C0-2FAFCAA6C258}" destId="{8FC09940-4B71-4FCA-A602-FE88C0AB27BE}" srcOrd="0" destOrd="0" presId="urn:microsoft.com/office/officeart/2005/8/layout/hierarchy4"/>
    <dgm:cxn modelId="{66BEEC6F-D0A3-4273-A373-5E62EF1018E4}" srcId="{D3B6CAEE-E093-46B9-A436-DD43E0D99281}" destId="{F53247F2-7170-4F6B-8517-ECC97E0AA241}" srcOrd="0" destOrd="0" parTransId="{F07CE8B5-EC0A-4F51-92F9-A972D0D2A67D}" sibTransId="{3D091281-50BE-4F7C-A527-AAFEB9EB17B4}"/>
    <dgm:cxn modelId="{93E2D650-3B9F-4252-A1A4-CACD84067942}" srcId="{3F4080BA-8163-466A-972D-DEFD0C09D6FA}" destId="{871F4BA8-F941-449E-A860-42E4EE70B89A}" srcOrd="4" destOrd="0" parTransId="{FB901B28-6881-4561-8CE0-F62565857C47}" sibTransId="{E15A13C1-0B8B-4AA9-94F4-95FC8D368A5D}"/>
    <dgm:cxn modelId="{2ACD1951-CDBA-4BF0-A2AA-92C76B5206AD}" type="presOf" srcId="{F53247F2-7170-4F6B-8517-ECC97E0AA241}" destId="{D6B52696-DAF6-49DF-919B-F10CAA900D73}" srcOrd="0" destOrd="0" presId="urn:microsoft.com/office/officeart/2005/8/layout/hierarchy4"/>
    <dgm:cxn modelId="{08907F55-CB83-4AC9-A58D-017A11B6DC24}" type="presOf" srcId="{72FC76F2-070C-40EC-95B7-AE3AB17175CB}" destId="{B5EA6415-7870-434F-89BD-47E304AA16B4}" srcOrd="0" destOrd="0" presId="urn:microsoft.com/office/officeart/2005/8/layout/hierarchy4"/>
    <dgm:cxn modelId="{D80FFC79-FE34-4D8A-8E28-582B15FADD69}" type="presOf" srcId="{D3B6CAEE-E093-46B9-A436-DD43E0D99281}" destId="{41756241-0D99-4B2F-B988-2C4C39E0473E}" srcOrd="0" destOrd="0" presId="urn:microsoft.com/office/officeart/2005/8/layout/hierarchy4"/>
    <dgm:cxn modelId="{A6CB3F82-C2D8-45B3-9506-CE1562B46974}" type="presOf" srcId="{033B8D08-3BB9-449A-B257-E08B88D87929}" destId="{2B8BEDA3-AB81-41C6-9BDF-7A20F8D99BF0}" srcOrd="0" destOrd="0" presId="urn:microsoft.com/office/officeart/2005/8/layout/hierarchy4"/>
    <dgm:cxn modelId="{4B68B982-6215-40A2-B093-543BC57BD59F}" srcId="{ABAD7A93-3C8C-4612-91C9-798298A9E0B3}" destId="{5A1FF647-4D93-4FDF-85AC-01ABF5F96815}" srcOrd="0" destOrd="0" parTransId="{2A791CBB-DCBE-455B-8273-EAAFDEE2832D}" sibTransId="{B64FA39C-6D9F-428A-AC5A-41A85E7B6446}"/>
    <dgm:cxn modelId="{9FCEE082-EC44-4814-8E11-E543C959D2DE}" type="presOf" srcId="{3F4080BA-8163-466A-972D-DEFD0C09D6FA}" destId="{6CD6A044-88EF-421E-822E-0DBF138380F8}" srcOrd="0" destOrd="0" presId="urn:microsoft.com/office/officeart/2005/8/layout/hierarchy4"/>
    <dgm:cxn modelId="{5B16E984-54FE-4B64-B2AE-4804D6E55513}" srcId="{73FA6AFB-F241-4DAF-AE6D-128C748E68CA}" destId="{5A738B9E-7FAF-4958-855B-06B63009FF13}" srcOrd="0" destOrd="0" parTransId="{A3F9741A-E897-428E-8076-26128DCE5D29}" sibTransId="{9E429BC3-322E-4D35-A146-7281FA3964B6}"/>
    <dgm:cxn modelId="{3DC78994-E2F1-4245-BFD9-D23B829B92EE}" type="presOf" srcId="{45427101-BEAA-4975-A3D6-66256E3E9D3D}" destId="{A29ED001-1257-4641-AF71-378ACC3158F6}" srcOrd="0" destOrd="0" presId="urn:microsoft.com/office/officeart/2005/8/layout/hierarchy4"/>
    <dgm:cxn modelId="{C8B9A598-5123-4C2B-9258-1C69BE7F4220}" type="presOf" srcId="{FA09C569-70FF-45D1-872D-EB1AE394E3C2}" destId="{BC565E64-7B54-467F-BBF1-C30BD9FBE7C1}" srcOrd="0" destOrd="0" presId="urn:microsoft.com/office/officeart/2005/8/layout/hierarchy4"/>
    <dgm:cxn modelId="{44EA179A-73EB-4B6E-B634-9F7B55BEF8D8}" srcId="{3F4080BA-8163-466A-972D-DEFD0C09D6FA}" destId="{73FA6AFB-F241-4DAF-AE6D-128C748E68CA}" srcOrd="2" destOrd="0" parTransId="{E827F226-44B8-434E-870E-7A9ED385EDE0}" sibTransId="{DD556A4B-5FE2-41AD-A3A2-E5313E8A556B}"/>
    <dgm:cxn modelId="{C716BF9B-95E0-474A-B690-C7FF29B1D0AA}" srcId="{033B8D08-3BB9-449A-B257-E08B88D87929}" destId="{B385B095-F284-4E00-B53D-322CC1D9525D}" srcOrd="0" destOrd="0" parTransId="{E0EAB886-B93D-4BD7-A4EC-58687320B91A}" sibTransId="{5B7F6EAC-6AB7-4BAC-9B2D-EDF3A20547FB}"/>
    <dgm:cxn modelId="{4FDE4AA7-766C-4C68-A053-0EFCB66AEFDE}" type="presOf" srcId="{ABAD7A93-3C8C-4612-91C9-798298A9E0B3}" destId="{572DB513-430C-4878-80A3-6439F3885647}" srcOrd="0" destOrd="0" presId="urn:microsoft.com/office/officeart/2005/8/layout/hierarchy4"/>
    <dgm:cxn modelId="{516566B6-9719-4781-A14E-6C6F5A87D7B3}" srcId="{6411F2DC-B085-406F-A63E-96CB5AE4C7F3}" destId="{3D21D296-B1A3-4756-B2C0-2FAFCAA6C258}" srcOrd="0" destOrd="0" parTransId="{E5B1B24D-7C4B-43D7-948D-FD244E14FF46}" sibTransId="{4C770D62-A9BB-45DD-BB80-8E78BBFCF359}"/>
    <dgm:cxn modelId="{5606F2D3-94A6-45AC-8D7F-91C89009BEEF}" type="presOf" srcId="{87B69A5A-ADEA-4D2D-AD18-39DFACC242F8}" destId="{CE15AA31-A646-4E5B-B9D7-AB416CD93433}" srcOrd="0" destOrd="0" presId="urn:microsoft.com/office/officeart/2005/8/layout/hierarchy4"/>
    <dgm:cxn modelId="{F0F95BDE-45A1-472F-8107-EF943DE320D8}" type="presOf" srcId="{CAFFDC0C-A11E-4A0D-B8AE-B172FDA7BB58}" destId="{0349BB00-3B63-4C79-BA91-F456A34FEA65}" srcOrd="0" destOrd="0" presId="urn:microsoft.com/office/officeart/2005/8/layout/hierarchy4"/>
    <dgm:cxn modelId="{DCF498E5-BEC3-4A4A-9993-388E531CB540}" srcId="{45427101-BEAA-4975-A3D6-66256E3E9D3D}" destId="{3F4080BA-8163-466A-972D-DEFD0C09D6FA}" srcOrd="0" destOrd="0" parTransId="{1E13453A-A0B1-40A2-9532-FF765F246099}" sibTransId="{46671322-A22D-491D-8605-61D173A83323}"/>
    <dgm:cxn modelId="{EA357DE9-2CCD-4717-B7BC-378592B1E65F}" type="presOf" srcId="{149CFFAC-17AF-416E-9D14-66C840AEA59A}" destId="{44643FCB-AABF-4703-9B82-AC463E5AAE82}" srcOrd="0" destOrd="0" presId="urn:microsoft.com/office/officeart/2005/8/layout/hierarchy4"/>
    <dgm:cxn modelId="{7C2906F8-F140-48EF-B7D2-56B21F2E215E}" type="presOf" srcId="{871F4BA8-F941-449E-A860-42E4EE70B89A}" destId="{287FDF23-C83C-494B-908D-4C58F11D4310}" srcOrd="0" destOrd="0" presId="urn:microsoft.com/office/officeart/2005/8/layout/hierarchy4"/>
    <dgm:cxn modelId="{079DD0FC-4D38-44D6-B8B7-AE7065BD8C60}" type="presOf" srcId="{B385B095-F284-4E00-B53D-322CC1D9525D}" destId="{A5795641-A780-4B00-94EE-8DC881D3864C}" srcOrd="0" destOrd="0" presId="urn:microsoft.com/office/officeart/2005/8/layout/hierarchy4"/>
    <dgm:cxn modelId="{0EBA31A9-EFA7-4998-86AB-927430CE2222}" type="presParOf" srcId="{A29ED001-1257-4641-AF71-378ACC3158F6}" destId="{474F8532-E5BD-4C32-9D6F-5FCCE5A6E20F}" srcOrd="0" destOrd="0" presId="urn:microsoft.com/office/officeart/2005/8/layout/hierarchy4"/>
    <dgm:cxn modelId="{D347A77B-5DDE-487B-B644-44454BC2DDC7}" type="presParOf" srcId="{474F8532-E5BD-4C32-9D6F-5FCCE5A6E20F}" destId="{6CD6A044-88EF-421E-822E-0DBF138380F8}" srcOrd="0" destOrd="0" presId="urn:microsoft.com/office/officeart/2005/8/layout/hierarchy4"/>
    <dgm:cxn modelId="{4B509760-6068-4331-A1C0-8A6DF941FEDE}" type="presParOf" srcId="{474F8532-E5BD-4C32-9D6F-5FCCE5A6E20F}" destId="{9F34157B-62CE-4A21-BFB2-7312F7FEA5B2}" srcOrd="1" destOrd="0" presId="urn:microsoft.com/office/officeart/2005/8/layout/hierarchy4"/>
    <dgm:cxn modelId="{3EFD3CCB-1C1B-4C23-B264-2BF52EFCE40A}" type="presParOf" srcId="{474F8532-E5BD-4C32-9D6F-5FCCE5A6E20F}" destId="{05CAFBCF-F0F5-4CF1-A2D7-2C485FE13886}" srcOrd="2" destOrd="0" presId="urn:microsoft.com/office/officeart/2005/8/layout/hierarchy4"/>
    <dgm:cxn modelId="{5E86D840-7167-4052-AA23-F3032875EAC6}" type="presParOf" srcId="{05CAFBCF-F0F5-4CF1-A2D7-2C485FE13886}" destId="{01000BC0-A9AF-4688-8F2C-C702BECA1191}" srcOrd="0" destOrd="0" presId="urn:microsoft.com/office/officeart/2005/8/layout/hierarchy4"/>
    <dgm:cxn modelId="{AF0DD56F-1CE9-43CD-BF3E-022AB79BC99E}" type="presParOf" srcId="{01000BC0-A9AF-4688-8F2C-C702BECA1191}" destId="{5F879670-A171-4B82-99B4-2A1C0860B110}" srcOrd="0" destOrd="0" presId="urn:microsoft.com/office/officeart/2005/8/layout/hierarchy4"/>
    <dgm:cxn modelId="{E33D9A45-FCD3-420D-A946-9CE8546B5D45}" type="presParOf" srcId="{01000BC0-A9AF-4688-8F2C-C702BECA1191}" destId="{8CE14BCD-48C1-4AF2-A5A1-CA69B194D367}" srcOrd="1" destOrd="0" presId="urn:microsoft.com/office/officeart/2005/8/layout/hierarchy4"/>
    <dgm:cxn modelId="{D395814E-D7B9-4448-8864-14AD8138502A}" type="presParOf" srcId="{01000BC0-A9AF-4688-8F2C-C702BECA1191}" destId="{0AEBC171-5BF8-437C-96CD-17037F9D0E2F}" srcOrd="2" destOrd="0" presId="urn:microsoft.com/office/officeart/2005/8/layout/hierarchy4"/>
    <dgm:cxn modelId="{3D70719D-ACE8-4B2E-96C3-5A7CBE5ACDF4}" type="presParOf" srcId="{0AEBC171-5BF8-437C-96CD-17037F9D0E2F}" destId="{B2322AB9-069D-47BB-ACB3-49C72237125B}" srcOrd="0" destOrd="0" presId="urn:microsoft.com/office/officeart/2005/8/layout/hierarchy4"/>
    <dgm:cxn modelId="{15AD500D-5CCF-4942-A132-204A824C96F6}" type="presParOf" srcId="{B2322AB9-069D-47BB-ACB3-49C72237125B}" destId="{CE15AA31-A646-4E5B-B9D7-AB416CD93433}" srcOrd="0" destOrd="0" presId="urn:microsoft.com/office/officeart/2005/8/layout/hierarchy4"/>
    <dgm:cxn modelId="{8FD6F883-10E3-4145-9E94-4F2B195BEE63}" type="presParOf" srcId="{B2322AB9-069D-47BB-ACB3-49C72237125B}" destId="{61EB2232-D0DF-4FF3-88A8-79B9AD2AE3F7}" srcOrd="1" destOrd="0" presId="urn:microsoft.com/office/officeart/2005/8/layout/hierarchy4"/>
    <dgm:cxn modelId="{73A23E46-FE06-4612-BDA8-A0B1318F30EB}" type="presParOf" srcId="{B2322AB9-069D-47BB-ACB3-49C72237125B}" destId="{885AF4A9-508C-4266-8761-1B0EFA33434D}" srcOrd="2" destOrd="0" presId="urn:microsoft.com/office/officeart/2005/8/layout/hierarchy4"/>
    <dgm:cxn modelId="{129C3A74-696D-420B-9764-6CA9093D2817}" type="presParOf" srcId="{885AF4A9-508C-4266-8761-1B0EFA33434D}" destId="{E8C1A1A8-69B0-431E-B8E4-1B7FF0F96671}" srcOrd="0" destOrd="0" presId="urn:microsoft.com/office/officeart/2005/8/layout/hierarchy4"/>
    <dgm:cxn modelId="{3E740D11-7D7E-46C1-9A17-DF19D5895940}" type="presParOf" srcId="{E8C1A1A8-69B0-431E-B8E4-1B7FF0F96671}" destId="{2378AAFF-F45E-4BDE-B24E-995E3EBF96A3}" srcOrd="0" destOrd="0" presId="urn:microsoft.com/office/officeart/2005/8/layout/hierarchy4"/>
    <dgm:cxn modelId="{8D1B4068-4E81-47FC-8CBB-1B42F7A91E49}" type="presParOf" srcId="{E8C1A1A8-69B0-431E-B8E4-1B7FF0F96671}" destId="{A26775F2-3A8D-4124-8D7C-A7424971F001}" srcOrd="1" destOrd="0" presId="urn:microsoft.com/office/officeart/2005/8/layout/hierarchy4"/>
    <dgm:cxn modelId="{540C7D47-7D62-446C-8269-213C8222B8BF}" type="presParOf" srcId="{05CAFBCF-F0F5-4CF1-A2D7-2C485FE13886}" destId="{4007CF2F-FB08-4C7F-BD4B-55BD2B1F2CFC}" srcOrd="1" destOrd="0" presId="urn:microsoft.com/office/officeart/2005/8/layout/hierarchy4"/>
    <dgm:cxn modelId="{DF7291EA-4696-4FBC-80B1-10EF73675669}" type="presParOf" srcId="{05CAFBCF-F0F5-4CF1-A2D7-2C485FE13886}" destId="{83DC253F-4F8A-426A-902F-C69425B8613C}" srcOrd="2" destOrd="0" presId="urn:microsoft.com/office/officeart/2005/8/layout/hierarchy4"/>
    <dgm:cxn modelId="{DC1E74E4-318B-4B2B-B61A-56E25DEC966C}" type="presParOf" srcId="{83DC253F-4F8A-426A-902F-C69425B8613C}" destId="{0349BB00-3B63-4C79-BA91-F456A34FEA65}" srcOrd="0" destOrd="0" presId="urn:microsoft.com/office/officeart/2005/8/layout/hierarchy4"/>
    <dgm:cxn modelId="{D37B56A0-D1C1-4B80-93B6-A139D5C4C0BC}" type="presParOf" srcId="{83DC253F-4F8A-426A-902F-C69425B8613C}" destId="{AFA58059-2C4C-411A-A348-C057687EB015}" srcOrd="1" destOrd="0" presId="urn:microsoft.com/office/officeart/2005/8/layout/hierarchy4"/>
    <dgm:cxn modelId="{3BB862B4-1A17-44F0-9033-7B0F172D0026}" type="presParOf" srcId="{83DC253F-4F8A-426A-902F-C69425B8613C}" destId="{EC8D5152-5FEF-47DA-A085-A255A3859341}" srcOrd="2" destOrd="0" presId="urn:microsoft.com/office/officeart/2005/8/layout/hierarchy4"/>
    <dgm:cxn modelId="{E4895940-A231-4985-857E-2972AEA16004}" type="presParOf" srcId="{EC8D5152-5FEF-47DA-A085-A255A3859341}" destId="{9A961B4C-91EF-42A2-9CD9-39E677343C67}" srcOrd="0" destOrd="0" presId="urn:microsoft.com/office/officeart/2005/8/layout/hierarchy4"/>
    <dgm:cxn modelId="{1A48107B-5245-4822-9955-CE738E8A85C2}" type="presParOf" srcId="{9A961B4C-91EF-42A2-9CD9-39E677343C67}" destId="{B5EA6415-7870-434F-89BD-47E304AA16B4}" srcOrd="0" destOrd="0" presId="urn:microsoft.com/office/officeart/2005/8/layout/hierarchy4"/>
    <dgm:cxn modelId="{27A23869-1A7D-443D-A5CA-016D9197A524}" type="presParOf" srcId="{9A961B4C-91EF-42A2-9CD9-39E677343C67}" destId="{2C71A445-5FA6-4464-9EB5-F67D25D2DB20}" srcOrd="1" destOrd="0" presId="urn:microsoft.com/office/officeart/2005/8/layout/hierarchy4"/>
    <dgm:cxn modelId="{DD8794CA-EAF4-4888-B999-F136CED63BC2}" type="presParOf" srcId="{9A961B4C-91EF-42A2-9CD9-39E677343C67}" destId="{B773D311-716B-49DE-AE2E-F65804BADB1B}" srcOrd="2" destOrd="0" presId="urn:microsoft.com/office/officeart/2005/8/layout/hierarchy4"/>
    <dgm:cxn modelId="{1A106832-C36F-42E8-AEB9-A964EC1DCA47}" type="presParOf" srcId="{B773D311-716B-49DE-AE2E-F65804BADB1B}" destId="{C2AABAE5-FEED-4485-AF75-FE89D46A14AE}" srcOrd="0" destOrd="0" presId="urn:microsoft.com/office/officeart/2005/8/layout/hierarchy4"/>
    <dgm:cxn modelId="{4B72C4FB-8A18-4ED5-9D5E-E0BC1639B1EF}" type="presParOf" srcId="{C2AABAE5-FEED-4485-AF75-FE89D46A14AE}" destId="{572DB513-430C-4878-80A3-6439F3885647}" srcOrd="0" destOrd="0" presId="urn:microsoft.com/office/officeart/2005/8/layout/hierarchy4"/>
    <dgm:cxn modelId="{F674F72A-EC49-4BA9-B256-67F3CFFB25D7}" type="presParOf" srcId="{C2AABAE5-FEED-4485-AF75-FE89D46A14AE}" destId="{E4ECD7FD-7365-48F6-9464-CAED49625454}" srcOrd="1" destOrd="0" presId="urn:microsoft.com/office/officeart/2005/8/layout/hierarchy4"/>
    <dgm:cxn modelId="{69882802-DE5E-4B38-82A8-AAD2E31E5A21}" type="presParOf" srcId="{C2AABAE5-FEED-4485-AF75-FE89D46A14AE}" destId="{1B821FEC-8C8A-4242-84EB-F053B36774FC}" srcOrd="2" destOrd="0" presId="urn:microsoft.com/office/officeart/2005/8/layout/hierarchy4"/>
    <dgm:cxn modelId="{E72646A6-1329-4CD8-B1FF-70D43F0833BE}" type="presParOf" srcId="{1B821FEC-8C8A-4242-84EB-F053B36774FC}" destId="{30A84222-06FA-4CC9-8867-553FD57ABABF}" srcOrd="0" destOrd="0" presId="urn:microsoft.com/office/officeart/2005/8/layout/hierarchy4"/>
    <dgm:cxn modelId="{54E512F9-94A9-41F0-92B2-7726EC59142B}" type="presParOf" srcId="{30A84222-06FA-4CC9-8867-553FD57ABABF}" destId="{C97126C5-7DA6-4D5B-991A-2631608AF444}" srcOrd="0" destOrd="0" presId="urn:microsoft.com/office/officeart/2005/8/layout/hierarchy4"/>
    <dgm:cxn modelId="{29D61513-1CF9-4BA5-A3C9-513B918E0C2A}" type="presParOf" srcId="{30A84222-06FA-4CC9-8867-553FD57ABABF}" destId="{E7AC9C88-3F9D-4235-9B2B-B401A10874A4}" srcOrd="1" destOrd="0" presId="urn:microsoft.com/office/officeart/2005/8/layout/hierarchy4"/>
    <dgm:cxn modelId="{AF649A24-9198-423D-AE66-EF871F9A6FA1}" type="presParOf" srcId="{05CAFBCF-F0F5-4CF1-A2D7-2C485FE13886}" destId="{79F53B06-2B03-466C-BF15-A4D77E2C941D}" srcOrd="3" destOrd="0" presId="urn:microsoft.com/office/officeart/2005/8/layout/hierarchy4"/>
    <dgm:cxn modelId="{7667D048-9DA6-4C49-8DF0-BA32FE96A7EB}" type="presParOf" srcId="{05CAFBCF-F0F5-4CF1-A2D7-2C485FE13886}" destId="{1CF13F10-8C4F-498E-9387-9473CE1EA0E9}" srcOrd="4" destOrd="0" presId="urn:microsoft.com/office/officeart/2005/8/layout/hierarchy4"/>
    <dgm:cxn modelId="{79221150-9B20-447C-A6F6-4CAB28EBFA9F}" type="presParOf" srcId="{1CF13F10-8C4F-498E-9387-9473CE1EA0E9}" destId="{D5F079C1-319A-4DAA-9FBE-9D306C7183CB}" srcOrd="0" destOrd="0" presId="urn:microsoft.com/office/officeart/2005/8/layout/hierarchy4"/>
    <dgm:cxn modelId="{DE1FC77F-DF44-4FE3-8CBE-958DACECB7B4}" type="presParOf" srcId="{1CF13F10-8C4F-498E-9387-9473CE1EA0E9}" destId="{D7C389E6-9341-4CB0-85B9-0D454B5B83E9}" srcOrd="1" destOrd="0" presId="urn:microsoft.com/office/officeart/2005/8/layout/hierarchy4"/>
    <dgm:cxn modelId="{A6C933C7-EA18-4B5F-BDD6-6C8154517F6E}" type="presParOf" srcId="{1CF13F10-8C4F-498E-9387-9473CE1EA0E9}" destId="{FBF168F2-BB49-4BED-BE37-B25E129F8F08}" srcOrd="2" destOrd="0" presId="urn:microsoft.com/office/officeart/2005/8/layout/hierarchy4"/>
    <dgm:cxn modelId="{2EFCE097-78BE-43FE-A850-4BC40F163CCB}" type="presParOf" srcId="{FBF168F2-BB49-4BED-BE37-B25E129F8F08}" destId="{6F08F43D-0C82-42F1-8FE8-B2119D5C5D83}" srcOrd="0" destOrd="0" presId="urn:microsoft.com/office/officeart/2005/8/layout/hierarchy4"/>
    <dgm:cxn modelId="{773DAF41-C1D8-49B9-9547-2E781089A22D}" type="presParOf" srcId="{6F08F43D-0C82-42F1-8FE8-B2119D5C5D83}" destId="{69237869-CF3F-401F-B4DE-0B3B45D46967}" srcOrd="0" destOrd="0" presId="urn:microsoft.com/office/officeart/2005/8/layout/hierarchy4"/>
    <dgm:cxn modelId="{900EF66B-03CE-47B4-B22D-B919586524A3}" type="presParOf" srcId="{6F08F43D-0C82-42F1-8FE8-B2119D5C5D83}" destId="{6CD889F3-129C-4A51-83EB-4A4A754FED65}" srcOrd="1" destOrd="0" presId="urn:microsoft.com/office/officeart/2005/8/layout/hierarchy4"/>
    <dgm:cxn modelId="{4410DCD0-459C-4A3B-A64B-59161420F15D}" type="presParOf" srcId="{6F08F43D-0C82-42F1-8FE8-B2119D5C5D83}" destId="{E39FCF65-69DC-4932-9313-457A295D8377}" srcOrd="2" destOrd="0" presId="urn:microsoft.com/office/officeart/2005/8/layout/hierarchy4"/>
    <dgm:cxn modelId="{70EDB702-1A12-4D76-8EB6-0607A3E638EE}" type="presParOf" srcId="{E39FCF65-69DC-4932-9313-457A295D8377}" destId="{EBE7AEC1-DCCF-4A35-B0BF-FC741C56568E}" srcOrd="0" destOrd="0" presId="urn:microsoft.com/office/officeart/2005/8/layout/hierarchy4"/>
    <dgm:cxn modelId="{8238F1D1-0904-4516-BA98-BE54EB783D7E}" type="presParOf" srcId="{EBE7AEC1-DCCF-4A35-B0BF-FC741C56568E}" destId="{41756241-0D99-4B2F-B988-2C4C39E0473E}" srcOrd="0" destOrd="0" presId="urn:microsoft.com/office/officeart/2005/8/layout/hierarchy4"/>
    <dgm:cxn modelId="{5766C374-FE90-4529-BDC6-8F3C7A0F6A4D}" type="presParOf" srcId="{EBE7AEC1-DCCF-4A35-B0BF-FC741C56568E}" destId="{197FA9FD-BE37-4EA5-BE2F-507022F6963F}" srcOrd="1" destOrd="0" presId="urn:microsoft.com/office/officeart/2005/8/layout/hierarchy4"/>
    <dgm:cxn modelId="{F8A55E6A-29DE-4F14-9694-A9E57AC56765}" type="presParOf" srcId="{EBE7AEC1-DCCF-4A35-B0BF-FC741C56568E}" destId="{53EA1996-F333-4610-A97A-20733C4A84E7}" srcOrd="2" destOrd="0" presId="urn:microsoft.com/office/officeart/2005/8/layout/hierarchy4"/>
    <dgm:cxn modelId="{F973C60E-628F-4DD4-8705-28ECA6F7CE02}" type="presParOf" srcId="{53EA1996-F333-4610-A97A-20733C4A84E7}" destId="{B5068202-AE4E-4A4C-921B-286A2BFB5F2A}" srcOrd="0" destOrd="0" presId="urn:microsoft.com/office/officeart/2005/8/layout/hierarchy4"/>
    <dgm:cxn modelId="{454B1D6D-3911-4DF6-924E-7380826903E2}" type="presParOf" srcId="{B5068202-AE4E-4A4C-921B-286A2BFB5F2A}" destId="{D6B52696-DAF6-49DF-919B-F10CAA900D73}" srcOrd="0" destOrd="0" presId="urn:microsoft.com/office/officeart/2005/8/layout/hierarchy4"/>
    <dgm:cxn modelId="{C66A8C75-8F4A-499A-8359-8631DC7B9E64}" type="presParOf" srcId="{B5068202-AE4E-4A4C-921B-286A2BFB5F2A}" destId="{3CF3082F-2AB6-4DB5-A8D6-04F0124369DA}" srcOrd="1" destOrd="0" presId="urn:microsoft.com/office/officeart/2005/8/layout/hierarchy4"/>
    <dgm:cxn modelId="{A4AFB0CD-1856-44A8-B678-3E17F841D064}" type="presParOf" srcId="{05CAFBCF-F0F5-4CF1-A2D7-2C485FE13886}" destId="{8836E11C-0187-4DF2-BAB9-8C65179A02D0}" srcOrd="5" destOrd="0" presId="urn:microsoft.com/office/officeart/2005/8/layout/hierarchy4"/>
    <dgm:cxn modelId="{955216E6-22FE-4AE0-9D2C-D71D7429F906}" type="presParOf" srcId="{05CAFBCF-F0F5-4CF1-A2D7-2C485FE13886}" destId="{C0A5F788-793D-4A4E-AE16-78B84CAB8BE4}" srcOrd="6" destOrd="0" presId="urn:microsoft.com/office/officeart/2005/8/layout/hierarchy4"/>
    <dgm:cxn modelId="{FC189A38-E827-4786-9152-CA8E1352EAE8}" type="presParOf" srcId="{C0A5F788-793D-4A4E-AE16-78B84CAB8BE4}" destId="{2B8BEDA3-AB81-41C6-9BDF-7A20F8D99BF0}" srcOrd="0" destOrd="0" presId="urn:microsoft.com/office/officeart/2005/8/layout/hierarchy4"/>
    <dgm:cxn modelId="{54F27930-3B9B-4B11-9F06-4381052C6283}" type="presParOf" srcId="{C0A5F788-793D-4A4E-AE16-78B84CAB8BE4}" destId="{A356A82D-D2C2-4555-947D-FCA4701AD23B}" srcOrd="1" destOrd="0" presId="urn:microsoft.com/office/officeart/2005/8/layout/hierarchy4"/>
    <dgm:cxn modelId="{C6A192F4-AC2C-48B2-9F25-A0B0B3DEB49C}" type="presParOf" srcId="{C0A5F788-793D-4A4E-AE16-78B84CAB8BE4}" destId="{B4B541DF-9DBF-4F61-9830-9E1D70FB6D0B}" srcOrd="2" destOrd="0" presId="urn:microsoft.com/office/officeart/2005/8/layout/hierarchy4"/>
    <dgm:cxn modelId="{19CE58BC-711A-40CF-B0C7-48A2A4BE92F9}" type="presParOf" srcId="{B4B541DF-9DBF-4F61-9830-9E1D70FB6D0B}" destId="{8FDB06E8-BB30-4F30-A2F8-0B2DA0BCBD22}" srcOrd="0" destOrd="0" presId="urn:microsoft.com/office/officeart/2005/8/layout/hierarchy4"/>
    <dgm:cxn modelId="{A5294DDC-5F39-4729-A75E-266625E8627A}" type="presParOf" srcId="{8FDB06E8-BB30-4F30-A2F8-0B2DA0BCBD22}" destId="{A5795641-A780-4B00-94EE-8DC881D3864C}" srcOrd="0" destOrd="0" presId="urn:microsoft.com/office/officeart/2005/8/layout/hierarchy4"/>
    <dgm:cxn modelId="{E1382EEC-3055-47F6-B309-F26B44690BFB}" type="presParOf" srcId="{8FDB06E8-BB30-4F30-A2F8-0B2DA0BCBD22}" destId="{D01580A7-1F1D-4383-930B-BC2A5E0C94D4}" srcOrd="1" destOrd="0" presId="urn:microsoft.com/office/officeart/2005/8/layout/hierarchy4"/>
    <dgm:cxn modelId="{32CDC0CF-E2AB-43C3-B49D-A5032580791A}" type="presParOf" srcId="{8FDB06E8-BB30-4F30-A2F8-0B2DA0BCBD22}" destId="{2CBCBBBE-CA61-433F-9D39-544360DEC23E}" srcOrd="2" destOrd="0" presId="urn:microsoft.com/office/officeart/2005/8/layout/hierarchy4"/>
    <dgm:cxn modelId="{9B768229-4900-4CFE-86A2-33A2F564ABF3}" type="presParOf" srcId="{2CBCBBBE-CA61-433F-9D39-544360DEC23E}" destId="{1834337A-51DC-486B-A6C7-E6037B3F8D6D}" srcOrd="0" destOrd="0" presId="urn:microsoft.com/office/officeart/2005/8/layout/hierarchy4"/>
    <dgm:cxn modelId="{7FBFCCCB-A9CE-4D9C-8D36-B99C2AB4982F}" type="presParOf" srcId="{1834337A-51DC-486B-A6C7-E6037B3F8D6D}" destId="{BC565E64-7B54-467F-BBF1-C30BD9FBE7C1}" srcOrd="0" destOrd="0" presId="urn:microsoft.com/office/officeart/2005/8/layout/hierarchy4"/>
    <dgm:cxn modelId="{6B319A86-5C01-4617-9BA3-78D8CCEC4882}" type="presParOf" srcId="{1834337A-51DC-486B-A6C7-E6037B3F8D6D}" destId="{A2DBF7DE-FE8C-42A0-9130-F905BB9BB928}" srcOrd="1" destOrd="0" presId="urn:microsoft.com/office/officeart/2005/8/layout/hierarchy4"/>
    <dgm:cxn modelId="{373D60B3-B275-44FA-A4A1-CA22FF6D17A8}" type="presParOf" srcId="{1834337A-51DC-486B-A6C7-E6037B3F8D6D}" destId="{59710EAF-4D41-4FCD-BBC7-24FF3E127CFA}" srcOrd="2" destOrd="0" presId="urn:microsoft.com/office/officeart/2005/8/layout/hierarchy4"/>
    <dgm:cxn modelId="{1140CBF6-EDE4-4A2F-B408-85E819F2A359}" type="presParOf" srcId="{59710EAF-4D41-4FCD-BBC7-24FF3E127CFA}" destId="{858A30C8-C311-46A8-945A-23FA430D14D7}" srcOrd="0" destOrd="0" presId="urn:microsoft.com/office/officeart/2005/8/layout/hierarchy4"/>
    <dgm:cxn modelId="{2B9716EB-7112-4F92-9486-49178F346805}" type="presParOf" srcId="{858A30C8-C311-46A8-945A-23FA430D14D7}" destId="{44643FCB-AABF-4703-9B82-AC463E5AAE82}" srcOrd="0" destOrd="0" presId="urn:microsoft.com/office/officeart/2005/8/layout/hierarchy4"/>
    <dgm:cxn modelId="{9ED78973-1DA8-4CAF-B76C-92D979C19408}" type="presParOf" srcId="{858A30C8-C311-46A8-945A-23FA430D14D7}" destId="{C76EC9F0-65FE-49D6-B252-A7BDFE12B4FF}" srcOrd="1" destOrd="0" presId="urn:microsoft.com/office/officeart/2005/8/layout/hierarchy4"/>
    <dgm:cxn modelId="{DF82E9A0-5E25-4DE3-B446-864F0EED0D5B}" type="presParOf" srcId="{05CAFBCF-F0F5-4CF1-A2D7-2C485FE13886}" destId="{A7FAA3F9-BB2B-4C05-87D6-D9AF17C91BC2}" srcOrd="7" destOrd="0" presId="urn:microsoft.com/office/officeart/2005/8/layout/hierarchy4"/>
    <dgm:cxn modelId="{E67E7D5B-22DA-46AA-A0D1-7062B2D01E0E}" type="presParOf" srcId="{05CAFBCF-F0F5-4CF1-A2D7-2C485FE13886}" destId="{69ED5F87-E15A-44AA-ABED-BC7D587F8CDF}" srcOrd="8" destOrd="0" presId="urn:microsoft.com/office/officeart/2005/8/layout/hierarchy4"/>
    <dgm:cxn modelId="{D92F66F1-3F24-4AEE-9C19-29B90CA13788}" type="presParOf" srcId="{69ED5F87-E15A-44AA-ABED-BC7D587F8CDF}" destId="{287FDF23-C83C-494B-908D-4C58F11D4310}" srcOrd="0" destOrd="0" presId="urn:microsoft.com/office/officeart/2005/8/layout/hierarchy4"/>
    <dgm:cxn modelId="{A448B4E3-32B6-4B96-B78F-E94BE3979B6D}" type="presParOf" srcId="{69ED5F87-E15A-44AA-ABED-BC7D587F8CDF}" destId="{D022B12F-2FD9-4FCB-A85A-B5F2909FE5FF}" srcOrd="1" destOrd="0" presId="urn:microsoft.com/office/officeart/2005/8/layout/hierarchy4"/>
    <dgm:cxn modelId="{67C3EB9D-1B37-4969-92E9-5451FE33F11C}" type="presParOf" srcId="{69ED5F87-E15A-44AA-ABED-BC7D587F8CDF}" destId="{7E98B409-77C4-4EF0-82AF-19AD3E4D476F}" srcOrd="2" destOrd="0" presId="urn:microsoft.com/office/officeart/2005/8/layout/hierarchy4"/>
    <dgm:cxn modelId="{E8571503-C264-418C-BCCB-8ABCFD45D037}" type="presParOf" srcId="{7E98B409-77C4-4EF0-82AF-19AD3E4D476F}" destId="{0844775D-C994-499E-AFCC-AF28D7578C1D}" srcOrd="0" destOrd="0" presId="urn:microsoft.com/office/officeart/2005/8/layout/hierarchy4"/>
    <dgm:cxn modelId="{FF78CBC7-87DB-4936-B944-EBBB9E5F5571}" type="presParOf" srcId="{0844775D-C994-499E-AFCC-AF28D7578C1D}" destId="{6ABE5322-D743-4574-8D83-08A66619CA15}" srcOrd="0" destOrd="0" presId="urn:microsoft.com/office/officeart/2005/8/layout/hierarchy4"/>
    <dgm:cxn modelId="{43D80B6E-B692-420B-A062-600AFC0C382E}" type="presParOf" srcId="{0844775D-C994-499E-AFCC-AF28D7578C1D}" destId="{9927BABF-7EE9-4201-A973-2687D953C3F2}" srcOrd="1" destOrd="0" presId="urn:microsoft.com/office/officeart/2005/8/layout/hierarchy4"/>
    <dgm:cxn modelId="{9019F591-D085-4E6C-88D0-FB69C9E5AE72}" type="presParOf" srcId="{0844775D-C994-499E-AFCC-AF28D7578C1D}" destId="{4F35E546-9C5D-4F32-8CDF-EA503122558D}" srcOrd="2" destOrd="0" presId="urn:microsoft.com/office/officeart/2005/8/layout/hierarchy4"/>
    <dgm:cxn modelId="{9FAFA12A-6B40-47FF-93B0-74C20A32D668}" type="presParOf" srcId="{4F35E546-9C5D-4F32-8CDF-EA503122558D}" destId="{5FC5640A-A0A4-4412-9C81-5C96F565E348}" srcOrd="0" destOrd="0" presId="urn:microsoft.com/office/officeart/2005/8/layout/hierarchy4"/>
    <dgm:cxn modelId="{7E814969-6EFF-4974-878C-3C452D14CC07}" type="presParOf" srcId="{5FC5640A-A0A4-4412-9C81-5C96F565E348}" destId="{8FC09940-4B71-4FCA-A602-FE88C0AB27BE}" srcOrd="0" destOrd="0" presId="urn:microsoft.com/office/officeart/2005/8/layout/hierarchy4"/>
    <dgm:cxn modelId="{8D75130A-7556-4616-B53C-81096F71C3E3}" type="presParOf" srcId="{5FC5640A-A0A4-4412-9C81-5C96F565E348}" destId="{47D930A3-C90D-4013-988C-B2BC9F7E4A6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A33DA-03A9-4A72-AE94-3C65E9C68DBB}" type="doc">
      <dgm:prSet loTypeId="urn:microsoft.com/office/officeart/2008/layout/AlternatingPictureBlocks" loCatId="list" qsTypeId="urn:microsoft.com/office/officeart/2005/8/quickstyle/simple5" qsCatId="simple" csTypeId="urn:microsoft.com/office/officeart/2005/8/colors/accent1_2" csCatId="accent1" phldr="1"/>
      <dgm:spPr/>
    </dgm:pt>
    <dgm:pt modelId="{B5EA1D93-D9A8-44B2-B909-9A3DD0DD444E}">
      <dgm:prSet custT="1"/>
      <dgm:spPr/>
      <dgm:t>
        <a:bodyPr/>
        <a:lstStyle/>
        <a:p>
          <a:pPr algn="just"/>
          <a:r>
            <a:rPr lang="es-MX" sz="1800" dirty="0">
              <a:latin typeface="Arial" panose="020B0604020202020204" pitchFamily="34" charset="0"/>
              <a:cs typeface="Arial" panose="020B0604020202020204" pitchFamily="34" charset="0"/>
            </a:rPr>
            <a:t>Si la Entrega Recepción se realiza eficientemente y conforme lo señalan los preceptos legales, se facilitará el relevo de las responsabilidades.</a:t>
          </a:r>
        </a:p>
      </dgm:t>
    </dgm:pt>
    <dgm:pt modelId="{21AA8A1F-553A-4D43-A63E-3FFFAB03ED8A}" type="parTrans" cxnId="{CB035A2F-E041-471A-A05F-9B6E1127B419}">
      <dgm:prSet/>
      <dgm:spPr/>
      <dgm:t>
        <a:bodyPr/>
        <a:lstStyle/>
        <a:p>
          <a:endParaRPr lang="es-MX"/>
        </a:p>
      </dgm:t>
    </dgm:pt>
    <dgm:pt modelId="{56F6447A-CAF0-4AD3-A645-1AD6B070BD4B}" type="sibTrans" cxnId="{CB035A2F-E041-471A-A05F-9B6E1127B419}">
      <dgm:prSet/>
      <dgm:spPr/>
      <dgm:t>
        <a:bodyPr/>
        <a:lstStyle/>
        <a:p>
          <a:endParaRPr lang="es-MX"/>
        </a:p>
      </dgm:t>
    </dgm:pt>
    <dgm:pt modelId="{104FBD16-23F8-48E7-9000-DE6327B343CE}">
      <dgm:prSet custT="1"/>
      <dgm:spPr/>
      <dgm:t>
        <a:bodyPr/>
        <a:lstStyle/>
        <a:p>
          <a:pPr algn="just"/>
          <a:r>
            <a:rPr lang="es-MX" sz="1800" dirty="0">
              <a:latin typeface="Arial" panose="020B0604020202020204" pitchFamily="34" charset="0"/>
              <a:cs typeface="Arial" panose="020B0604020202020204" pitchFamily="34" charset="0"/>
            </a:rPr>
            <a:t>La entrega-recepción es un proceso de alta trascendencia para la vida institucional y para el fortalecimiento de la cultura de rendición de cuentas.</a:t>
          </a:r>
        </a:p>
      </dgm:t>
    </dgm:pt>
    <dgm:pt modelId="{CAC802F6-9ACC-4B1C-9335-8A978181AACF}" type="parTrans" cxnId="{A03AF7D4-4E76-4630-AFA7-4E1183A5D802}">
      <dgm:prSet/>
      <dgm:spPr/>
      <dgm:t>
        <a:bodyPr/>
        <a:lstStyle/>
        <a:p>
          <a:endParaRPr lang="es-MX"/>
        </a:p>
      </dgm:t>
    </dgm:pt>
    <dgm:pt modelId="{ED764495-46B0-45A4-91D0-2B8AFD8E1DE7}" type="sibTrans" cxnId="{A03AF7D4-4E76-4630-AFA7-4E1183A5D802}">
      <dgm:prSet/>
      <dgm:spPr/>
      <dgm:t>
        <a:bodyPr/>
        <a:lstStyle/>
        <a:p>
          <a:endParaRPr lang="es-MX"/>
        </a:p>
      </dgm:t>
    </dgm:pt>
    <dgm:pt modelId="{0D0E6779-CF81-4383-AC96-A2D3DEBCD246}" type="pres">
      <dgm:prSet presAssocID="{A1CA33DA-03A9-4A72-AE94-3C65E9C68DBB}" presName="linearFlow" presStyleCnt="0">
        <dgm:presLayoutVars>
          <dgm:dir/>
          <dgm:resizeHandles val="exact"/>
        </dgm:presLayoutVars>
      </dgm:prSet>
      <dgm:spPr/>
    </dgm:pt>
    <dgm:pt modelId="{9319E1F9-CEA7-4864-A010-192A82EFA7ED}" type="pres">
      <dgm:prSet presAssocID="{B5EA1D93-D9A8-44B2-B909-9A3DD0DD444E}" presName="comp" presStyleCnt="0"/>
      <dgm:spPr/>
    </dgm:pt>
    <dgm:pt modelId="{E51CB256-4295-4993-8F42-07A74B33D996}" type="pres">
      <dgm:prSet presAssocID="{B5EA1D93-D9A8-44B2-B909-9A3DD0DD444E}" presName="rect2" presStyleLbl="node1" presStyleIdx="0" presStyleCnt="2">
        <dgm:presLayoutVars>
          <dgm:bulletEnabled val="1"/>
        </dgm:presLayoutVars>
      </dgm:prSet>
      <dgm:spPr/>
    </dgm:pt>
    <dgm:pt modelId="{C57CF05F-C010-4557-BD4E-D3ED6A00D513}" type="pres">
      <dgm:prSet presAssocID="{B5EA1D93-D9A8-44B2-B909-9A3DD0DD444E}"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C4058C5F-57E3-4938-BC21-C19E1E34B837}" type="pres">
      <dgm:prSet presAssocID="{56F6447A-CAF0-4AD3-A645-1AD6B070BD4B}" presName="sibTrans" presStyleCnt="0"/>
      <dgm:spPr/>
    </dgm:pt>
    <dgm:pt modelId="{87E0456A-C708-4564-82BE-E40F93C8BDD4}" type="pres">
      <dgm:prSet presAssocID="{104FBD16-23F8-48E7-9000-DE6327B343CE}" presName="comp" presStyleCnt="0"/>
      <dgm:spPr/>
    </dgm:pt>
    <dgm:pt modelId="{E5A8DB75-9A72-469D-8C66-933DA8C4FC4B}" type="pres">
      <dgm:prSet presAssocID="{104FBD16-23F8-48E7-9000-DE6327B343CE}" presName="rect2" presStyleLbl="node1" presStyleIdx="1" presStyleCnt="2">
        <dgm:presLayoutVars>
          <dgm:bulletEnabled val="1"/>
        </dgm:presLayoutVars>
      </dgm:prSet>
      <dgm:spPr/>
    </dgm:pt>
    <dgm:pt modelId="{07FB6AFA-6CDE-46A4-BA99-8C0FABEC7059}" type="pres">
      <dgm:prSet presAssocID="{104FBD16-23F8-48E7-9000-DE6327B343CE}" presName="rect1" presStyleLbl="lnNode1" presStyleIdx="1" presStyleCnt="2"/>
      <dgm:spPr>
        <a:blipFill>
          <a:blip xmlns:r="http://schemas.openxmlformats.org/officeDocument/2006/relationships" r:embed="rId2"/>
          <a:srcRect/>
          <a:stretch>
            <a:fillRect l="-1000" r="-1000"/>
          </a:stretch>
        </a:blipFill>
      </dgm:spPr>
    </dgm:pt>
  </dgm:ptLst>
  <dgm:cxnLst>
    <dgm:cxn modelId="{CB035A2F-E041-471A-A05F-9B6E1127B419}" srcId="{A1CA33DA-03A9-4A72-AE94-3C65E9C68DBB}" destId="{B5EA1D93-D9A8-44B2-B909-9A3DD0DD444E}" srcOrd="0" destOrd="0" parTransId="{21AA8A1F-553A-4D43-A63E-3FFFAB03ED8A}" sibTransId="{56F6447A-CAF0-4AD3-A645-1AD6B070BD4B}"/>
    <dgm:cxn modelId="{A69D8D70-25DD-4A1D-AF4E-D5F88916BADA}" type="presOf" srcId="{B5EA1D93-D9A8-44B2-B909-9A3DD0DD444E}" destId="{E51CB256-4295-4993-8F42-07A74B33D996}" srcOrd="0" destOrd="0" presId="urn:microsoft.com/office/officeart/2008/layout/AlternatingPictureBlocks"/>
    <dgm:cxn modelId="{4D491E51-6384-4A1B-ACC1-400251666183}" type="presOf" srcId="{104FBD16-23F8-48E7-9000-DE6327B343CE}" destId="{E5A8DB75-9A72-469D-8C66-933DA8C4FC4B}" srcOrd="0" destOrd="0" presId="urn:microsoft.com/office/officeart/2008/layout/AlternatingPictureBlocks"/>
    <dgm:cxn modelId="{4CB8A9A1-D1E6-4A30-B4AC-C500BE3A32B2}" type="presOf" srcId="{A1CA33DA-03A9-4A72-AE94-3C65E9C68DBB}" destId="{0D0E6779-CF81-4383-AC96-A2D3DEBCD246}" srcOrd="0" destOrd="0" presId="urn:microsoft.com/office/officeart/2008/layout/AlternatingPictureBlocks"/>
    <dgm:cxn modelId="{A03AF7D4-4E76-4630-AFA7-4E1183A5D802}" srcId="{A1CA33DA-03A9-4A72-AE94-3C65E9C68DBB}" destId="{104FBD16-23F8-48E7-9000-DE6327B343CE}" srcOrd="1" destOrd="0" parTransId="{CAC802F6-9ACC-4B1C-9335-8A978181AACF}" sibTransId="{ED764495-46B0-45A4-91D0-2B8AFD8E1DE7}"/>
    <dgm:cxn modelId="{3D55A2DB-E950-405D-BA7D-2533F919FBAD}" type="presParOf" srcId="{0D0E6779-CF81-4383-AC96-A2D3DEBCD246}" destId="{9319E1F9-CEA7-4864-A010-192A82EFA7ED}" srcOrd="0" destOrd="0" presId="urn:microsoft.com/office/officeart/2008/layout/AlternatingPictureBlocks"/>
    <dgm:cxn modelId="{976BB2D5-9DCC-4694-B0CC-A28F44B18D43}" type="presParOf" srcId="{9319E1F9-CEA7-4864-A010-192A82EFA7ED}" destId="{E51CB256-4295-4993-8F42-07A74B33D996}" srcOrd="0" destOrd="0" presId="urn:microsoft.com/office/officeart/2008/layout/AlternatingPictureBlocks"/>
    <dgm:cxn modelId="{1AAD59FC-E8E9-455A-83B6-5AB9C77C4ED1}" type="presParOf" srcId="{9319E1F9-CEA7-4864-A010-192A82EFA7ED}" destId="{C57CF05F-C010-4557-BD4E-D3ED6A00D513}" srcOrd="1" destOrd="0" presId="urn:microsoft.com/office/officeart/2008/layout/AlternatingPictureBlocks"/>
    <dgm:cxn modelId="{ACDF2D99-E102-420A-B883-05FE394782C1}" type="presParOf" srcId="{0D0E6779-CF81-4383-AC96-A2D3DEBCD246}" destId="{C4058C5F-57E3-4938-BC21-C19E1E34B837}" srcOrd="1" destOrd="0" presId="urn:microsoft.com/office/officeart/2008/layout/AlternatingPictureBlocks"/>
    <dgm:cxn modelId="{CC7D07F9-2DF2-473F-BCEA-509BD88DA6B5}" type="presParOf" srcId="{0D0E6779-CF81-4383-AC96-A2D3DEBCD246}" destId="{87E0456A-C708-4564-82BE-E40F93C8BDD4}" srcOrd="2" destOrd="0" presId="urn:microsoft.com/office/officeart/2008/layout/AlternatingPictureBlocks"/>
    <dgm:cxn modelId="{0347959C-4D8C-4FF9-88DE-148A8D07628C}" type="presParOf" srcId="{87E0456A-C708-4564-82BE-E40F93C8BDD4}" destId="{E5A8DB75-9A72-469D-8C66-933DA8C4FC4B}" srcOrd="0" destOrd="0" presId="urn:microsoft.com/office/officeart/2008/layout/AlternatingPictureBlocks"/>
    <dgm:cxn modelId="{F4F681FC-8A2A-4150-A4BC-BD0BB166A11D}" type="presParOf" srcId="{87E0456A-C708-4564-82BE-E40F93C8BDD4}" destId="{07FB6AFA-6CDE-46A4-BA99-8C0FABEC705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427101-BEAA-4975-A3D6-66256E3E9D3D}" type="doc">
      <dgm:prSet loTypeId="urn:microsoft.com/office/officeart/2005/8/layout/hierarchy4" loCatId="list" qsTypeId="urn:microsoft.com/office/officeart/2005/8/quickstyle/simple5" qsCatId="simple" csTypeId="urn:microsoft.com/office/officeart/2005/8/colors/colorful4" csCatId="colorful" phldr="1"/>
      <dgm:spPr/>
      <dgm:t>
        <a:bodyPr/>
        <a:lstStyle/>
        <a:p>
          <a:endParaRPr lang="es-MX"/>
        </a:p>
      </dgm:t>
    </dgm:pt>
    <dgm:pt modelId="{3F4080BA-8163-466A-972D-DEFD0C09D6FA}">
      <dgm:prSet phldrT="[Texto]" custT="1"/>
      <dgm:spPr/>
      <dgm:t>
        <a:bodyPr/>
        <a:lstStyle/>
        <a:p>
          <a:r>
            <a:rPr lang="es-MX" sz="3200" dirty="0"/>
            <a:t>Cierre del Acta Art. 16</a:t>
          </a:r>
        </a:p>
      </dgm:t>
    </dgm:pt>
    <dgm:pt modelId="{1E13453A-A0B1-40A2-9532-FF765F246099}" type="parTrans" cxnId="{DCF498E5-BEC3-4A4A-9993-388E531CB540}">
      <dgm:prSet/>
      <dgm:spPr/>
      <dgm:t>
        <a:bodyPr/>
        <a:lstStyle/>
        <a:p>
          <a:endParaRPr lang="es-MX"/>
        </a:p>
      </dgm:t>
    </dgm:pt>
    <dgm:pt modelId="{46671322-A22D-491D-8605-61D173A83323}" type="sibTrans" cxnId="{DCF498E5-BEC3-4A4A-9993-388E531CB540}">
      <dgm:prSet/>
      <dgm:spPr/>
      <dgm:t>
        <a:bodyPr/>
        <a:lstStyle/>
        <a:p>
          <a:endParaRPr lang="es-MX"/>
        </a:p>
      </dgm:t>
    </dgm:pt>
    <dgm:pt modelId="{C38617AF-2EF5-4B97-B862-B80939AC6834}">
      <dgm:prSet phldrT="[Texto]"/>
      <dgm:spPr/>
      <dgm:t>
        <a:bodyPr/>
        <a:lstStyle/>
        <a:p>
          <a:r>
            <a:rPr lang="es-MX" dirty="0"/>
            <a:t>s) Fecha, lugar y hora de conclusión del acto.</a:t>
          </a:r>
        </a:p>
      </dgm:t>
    </dgm:pt>
    <dgm:pt modelId="{CF5BD6A3-C874-406F-931E-94818F94636E}" type="parTrans" cxnId="{9123A634-EAA5-4739-BD9A-2718916CC28B}">
      <dgm:prSet/>
      <dgm:spPr/>
      <dgm:t>
        <a:bodyPr/>
        <a:lstStyle/>
        <a:p>
          <a:endParaRPr lang="es-MX"/>
        </a:p>
      </dgm:t>
    </dgm:pt>
    <dgm:pt modelId="{50D65E96-16AE-4AE2-9C99-319EF8DC8141}" type="sibTrans" cxnId="{9123A634-EAA5-4739-BD9A-2718916CC28B}">
      <dgm:prSet/>
      <dgm:spPr/>
      <dgm:t>
        <a:bodyPr/>
        <a:lstStyle/>
        <a:p>
          <a:endParaRPr lang="es-MX"/>
        </a:p>
      </dgm:t>
    </dgm:pt>
    <dgm:pt modelId="{0765072A-34E7-4474-9A57-A5758A6EBDE4}">
      <dgm:prSet/>
      <dgm:spPr/>
      <dgm:t>
        <a:bodyPr/>
        <a:lstStyle/>
        <a:p>
          <a:r>
            <a:rPr lang="es-MX" dirty="0"/>
            <a:t>t) Nombre y firma al margen y al calce de las personas que intervienen.</a:t>
          </a:r>
        </a:p>
      </dgm:t>
    </dgm:pt>
    <dgm:pt modelId="{34C0CA2D-303F-450E-B347-B0E05F2A3185}" type="parTrans" cxnId="{C245D3ED-B2D6-46D9-9BF0-1ACFD2DDE426}">
      <dgm:prSet/>
      <dgm:spPr/>
    </dgm:pt>
    <dgm:pt modelId="{E1413C0E-CDD4-4C13-BE13-C671DD030378}" type="sibTrans" cxnId="{C245D3ED-B2D6-46D9-9BF0-1ACFD2DDE426}">
      <dgm:prSet/>
      <dgm:spPr/>
    </dgm:pt>
    <dgm:pt modelId="{E9147EDF-AD19-42F6-9E72-81BB6C02552D}">
      <dgm:prSet/>
      <dgm:spPr/>
      <dgm:t>
        <a:bodyPr/>
        <a:lstStyle/>
        <a:p>
          <a:r>
            <a:rPr lang="es-MX" dirty="0"/>
            <a:t>u) Debe formularse por lo menos en 3 tantos.</a:t>
          </a:r>
          <a:br>
            <a:rPr lang="es-MX" dirty="0"/>
          </a:br>
          <a:r>
            <a:rPr lang="es-MX" dirty="0"/>
            <a:t>1.- Sujeto Obligado Saliente,</a:t>
          </a:r>
        </a:p>
        <a:p>
          <a:r>
            <a:rPr lang="es-MX" dirty="0"/>
            <a:t>2.- Sujeto Obligado Entrante,</a:t>
          </a:r>
        </a:p>
        <a:p>
          <a:r>
            <a:rPr lang="es-MX" dirty="0"/>
            <a:t>3.- OIC.</a:t>
          </a:r>
        </a:p>
      </dgm:t>
    </dgm:pt>
    <dgm:pt modelId="{B5D018AE-8AFF-4461-8450-25E3C9B9CFDE}" type="parTrans" cxnId="{747270D9-F01D-48DF-84E8-07711E1ECF3E}">
      <dgm:prSet/>
      <dgm:spPr/>
    </dgm:pt>
    <dgm:pt modelId="{2DCAA0A0-6DDF-475D-A2C4-854DFC909112}" type="sibTrans" cxnId="{747270D9-F01D-48DF-84E8-07711E1ECF3E}">
      <dgm:prSet/>
      <dgm:spPr/>
    </dgm:pt>
    <dgm:pt modelId="{2798B268-0436-4542-8F96-3D1F42F736D4}">
      <dgm:prSet/>
      <dgm:spPr/>
      <dgm:t>
        <a:bodyPr/>
        <a:lstStyle/>
        <a:p>
          <a:r>
            <a:rPr lang="es-MX" dirty="0"/>
            <a:t>v) Los espacios o renglones en blanco deben ser cancelados con guiones</a:t>
          </a:r>
        </a:p>
      </dgm:t>
    </dgm:pt>
    <dgm:pt modelId="{F0553808-7B0C-4DB7-BEFC-E7FA54EF85C1}" type="parTrans" cxnId="{21B2783A-F680-458D-9584-AA19574E5264}">
      <dgm:prSet/>
      <dgm:spPr/>
    </dgm:pt>
    <dgm:pt modelId="{B1D81F98-2C1A-4D1F-B801-7407509ED6BD}" type="sibTrans" cxnId="{21B2783A-F680-458D-9584-AA19574E5264}">
      <dgm:prSet/>
      <dgm:spPr/>
    </dgm:pt>
    <dgm:pt modelId="{22D09E2B-7DCB-40CE-9B08-70AFD8F00EF8}">
      <dgm:prSet/>
      <dgm:spPr/>
      <dgm:t>
        <a:bodyPr/>
        <a:lstStyle/>
        <a:p>
          <a:r>
            <a:rPr lang="es-MX" dirty="0"/>
            <a:t>w) Todas y cada una de las fojas deberán ser firmadas por las personas que en ella intervinieron. Manifestando negativa en su caso.</a:t>
          </a:r>
        </a:p>
      </dgm:t>
    </dgm:pt>
    <dgm:pt modelId="{FE68CECD-4702-4C24-89A6-ABF4445DA482}" type="parTrans" cxnId="{81675B8A-04F9-4635-89FE-DA4969ADD0B2}">
      <dgm:prSet/>
      <dgm:spPr/>
    </dgm:pt>
    <dgm:pt modelId="{FB6F142D-5E17-4404-96C3-3810EDCF4A2F}" type="sibTrans" cxnId="{81675B8A-04F9-4635-89FE-DA4969ADD0B2}">
      <dgm:prSet/>
      <dgm:spPr/>
    </dgm:pt>
    <dgm:pt modelId="{A29ED001-1257-4641-AF71-378ACC3158F6}" type="pres">
      <dgm:prSet presAssocID="{45427101-BEAA-4975-A3D6-66256E3E9D3D}" presName="Name0" presStyleCnt="0">
        <dgm:presLayoutVars>
          <dgm:chPref val="1"/>
          <dgm:dir/>
          <dgm:animOne val="branch"/>
          <dgm:animLvl val="lvl"/>
          <dgm:resizeHandles/>
        </dgm:presLayoutVars>
      </dgm:prSet>
      <dgm:spPr/>
    </dgm:pt>
    <dgm:pt modelId="{474F8532-E5BD-4C32-9D6F-5FCCE5A6E20F}" type="pres">
      <dgm:prSet presAssocID="{3F4080BA-8163-466A-972D-DEFD0C09D6FA}" presName="vertOne" presStyleCnt="0"/>
      <dgm:spPr/>
    </dgm:pt>
    <dgm:pt modelId="{6CD6A044-88EF-421E-822E-0DBF138380F8}" type="pres">
      <dgm:prSet presAssocID="{3F4080BA-8163-466A-972D-DEFD0C09D6FA}" presName="txOne" presStyleLbl="node0" presStyleIdx="0" presStyleCnt="1" custScaleY="28447">
        <dgm:presLayoutVars>
          <dgm:chPref val="3"/>
        </dgm:presLayoutVars>
      </dgm:prSet>
      <dgm:spPr/>
    </dgm:pt>
    <dgm:pt modelId="{9F34157B-62CE-4A21-BFB2-7312F7FEA5B2}" type="pres">
      <dgm:prSet presAssocID="{3F4080BA-8163-466A-972D-DEFD0C09D6FA}" presName="parTransOne" presStyleCnt="0"/>
      <dgm:spPr/>
    </dgm:pt>
    <dgm:pt modelId="{05CAFBCF-F0F5-4CF1-A2D7-2C485FE13886}" type="pres">
      <dgm:prSet presAssocID="{3F4080BA-8163-466A-972D-DEFD0C09D6FA}" presName="horzOne" presStyleCnt="0"/>
      <dgm:spPr/>
    </dgm:pt>
    <dgm:pt modelId="{01000BC0-A9AF-4688-8F2C-C702BECA1191}" type="pres">
      <dgm:prSet presAssocID="{C38617AF-2EF5-4B97-B862-B80939AC6834}" presName="vertTwo" presStyleCnt="0"/>
      <dgm:spPr/>
    </dgm:pt>
    <dgm:pt modelId="{5F879670-A171-4B82-99B4-2A1C0860B110}" type="pres">
      <dgm:prSet presAssocID="{C38617AF-2EF5-4B97-B862-B80939AC6834}" presName="txTwo" presStyleLbl="node2" presStyleIdx="0" presStyleCnt="3">
        <dgm:presLayoutVars>
          <dgm:chPref val="3"/>
        </dgm:presLayoutVars>
      </dgm:prSet>
      <dgm:spPr/>
    </dgm:pt>
    <dgm:pt modelId="{8CE14BCD-48C1-4AF2-A5A1-CA69B194D367}" type="pres">
      <dgm:prSet presAssocID="{C38617AF-2EF5-4B97-B862-B80939AC6834}" presName="parTransTwo" presStyleCnt="0"/>
      <dgm:spPr/>
    </dgm:pt>
    <dgm:pt modelId="{0AEBC171-5BF8-437C-96CD-17037F9D0E2F}" type="pres">
      <dgm:prSet presAssocID="{C38617AF-2EF5-4B97-B862-B80939AC6834}" presName="horzTwo" presStyleCnt="0"/>
      <dgm:spPr/>
    </dgm:pt>
    <dgm:pt modelId="{B71C8673-5535-4DA3-AFE5-A216DE62A115}" type="pres">
      <dgm:prSet presAssocID="{2798B268-0436-4542-8F96-3D1F42F736D4}" presName="vertThree" presStyleCnt="0"/>
      <dgm:spPr/>
    </dgm:pt>
    <dgm:pt modelId="{C970A9ED-4E57-4280-AE6E-46ACCAEB5CB1}" type="pres">
      <dgm:prSet presAssocID="{2798B268-0436-4542-8F96-3D1F42F736D4}" presName="txThree" presStyleLbl="node3" presStyleIdx="0" presStyleCnt="2">
        <dgm:presLayoutVars>
          <dgm:chPref val="3"/>
        </dgm:presLayoutVars>
      </dgm:prSet>
      <dgm:spPr/>
    </dgm:pt>
    <dgm:pt modelId="{04BA3FD8-ACFE-447F-9C90-2E270A7101CB}" type="pres">
      <dgm:prSet presAssocID="{2798B268-0436-4542-8F96-3D1F42F736D4}" presName="horzThree" presStyleCnt="0"/>
      <dgm:spPr/>
    </dgm:pt>
    <dgm:pt modelId="{4007CF2F-FB08-4C7F-BD4B-55BD2B1F2CFC}" type="pres">
      <dgm:prSet presAssocID="{50D65E96-16AE-4AE2-9C99-319EF8DC8141}" presName="sibSpaceTwo" presStyleCnt="0"/>
      <dgm:spPr/>
    </dgm:pt>
    <dgm:pt modelId="{CA54EFF6-7B91-4AE4-B16A-5C2D12F516C6}" type="pres">
      <dgm:prSet presAssocID="{0765072A-34E7-4474-9A57-A5758A6EBDE4}" presName="vertTwo" presStyleCnt="0"/>
      <dgm:spPr/>
    </dgm:pt>
    <dgm:pt modelId="{AB1EB451-D196-4E8A-A1AA-06FE3F3F1097}" type="pres">
      <dgm:prSet presAssocID="{0765072A-34E7-4474-9A57-A5758A6EBDE4}" presName="txTwo" presStyleLbl="node2" presStyleIdx="1" presStyleCnt="3">
        <dgm:presLayoutVars>
          <dgm:chPref val="3"/>
        </dgm:presLayoutVars>
      </dgm:prSet>
      <dgm:spPr/>
    </dgm:pt>
    <dgm:pt modelId="{C4E117E8-B7BA-4E6C-842D-125ADBFF5248}" type="pres">
      <dgm:prSet presAssocID="{0765072A-34E7-4474-9A57-A5758A6EBDE4}" presName="parTransTwo" presStyleCnt="0"/>
      <dgm:spPr/>
    </dgm:pt>
    <dgm:pt modelId="{765EDD80-D482-4EB9-8720-58DA92835A6A}" type="pres">
      <dgm:prSet presAssocID="{0765072A-34E7-4474-9A57-A5758A6EBDE4}" presName="horzTwo" presStyleCnt="0"/>
      <dgm:spPr/>
    </dgm:pt>
    <dgm:pt modelId="{BA073492-2134-4A1D-9420-D56AF45D9367}" type="pres">
      <dgm:prSet presAssocID="{22D09E2B-7DCB-40CE-9B08-70AFD8F00EF8}" presName="vertThree" presStyleCnt="0"/>
      <dgm:spPr/>
    </dgm:pt>
    <dgm:pt modelId="{8BFAB371-AD3A-4039-82E9-84B8F87B38FA}" type="pres">
      <dgm:prSet presAssocID="{22D09E2B-7DCB-40CE-9B08-70AFD8F00EF8}" presName="txThree" presStyleLbl="node3" presStyleIdx="1" presStyleCnt="2">
        <dgm:presLayoutVars>
          <dgm:chPref val="3"/>
        </dgm:presLayoutVars>
      </dgm:prSet>
      <dgm:spPr/>
    </dgm:pt>
    <dgm:pt modelId="{85971B2D-7D06-41FE-9E4F-AD6BEB821F01}" type="pres">
      <dgm:prSet presAssocID="{22D09E2B-7DCB-40CE-9B08-70AFD8F00EF8}" presName="horzThree" presStyleCnt="0"/>
      <dgm:spPr/>
    </dgm:pt>
    <dgm:pt modelId="{9D88F167-2755-4896-908F-1FFAA359AA95}" type="pres">
      <dgm:prSet presAssocID="{E1413C0E-CDD4-4C13-BE13-C671DD030378}" presName="sibSpaceTwo" presStyleCnt="0"/>
      <dgm:spPr/>
    </dgm:pt>
    <dgm:pt modelId="{827203C4-DF01-4FAF-BE5D-3195EA458CDD}" type="pres">
      <dgm:prSet presAssocID="{E9147EDF-AD19-42F6-9E72-81BB6C02552D}" presName="vertTwo" presStyleCnt="0"/>
      <dgm:spPr/>
    </dgm:pt>
    <dgm:pt modelId="{0CB6794C-2801-4EB6-A162-24DBA631F4A5}" type="pres">
      <dgm:prSet presAssocID="{E9147EDF-AD19-42F6-9E72-81BB6C02552D}" presName="txTwo" presStyleLbl="node2" presStyleIdx="2" presStyleCnt="3">
        <dgm:presLayoutVars>
          <dgm:chPref val="3"/>
        </dgm:presLayoutVars>
      </dgm:prSet>
      <dgm:spPr/>
    </dgm:pt>
    <dgm:pt modelId="{9CEFC199-5E50-4B65-801A-1CD3CA2100F2}" type="pres">
      <dgm:prSet presAssocID="{E9147EDF-AD19-42F6-9E72-81BB6C02552D}" presName="horzTwo" presStyleCnt="0"/>
      <dgm:spPr/>
    </dgm:pt>
  </dgm:ptLst>
  <dgm:cxnLst>
    <dgm:cxn modelId="{8EF5F81B-F44E-44BC-9543-C53B7B41228D}" type="presOf" srcId="{0765072A-34E7-4474-9A57-A5758A6EBDE4}" destId="{AB1EB451-D196-4E8A-A1AA-06FE3F3F1097}" srcOrd="0" destOrd="0" presId="urn:microsoft.com/office/officeart/2005/8/layout/hierarchy4"/>
    <dgm:cxn modelId="{BA03E325-3897-46C2-A761-84765871677E}" type="presOf" srcId="{E9147EDF-AD19-42F6-9E72-81BB6C02552D}" destId="{0CB6794C-2801-4EB6-A162-24DBA631F4A5}" srcOrd="0" destOrd="0" presId="urn:microsoft.com/office/officeart/2005/8/layout/hierarchy4"/>
    <dgm:cxn modelId="{9123A634-EAA5-4739-BD9A-2718916CC28B}" srcId="{3F4080BA-8163-466A-972D-DEFD0C09D6FA}" destId="{C38617AF-2EF5-4B97-B862-B80939AC6834}" srcOrd="0" destOrd="0" parTransId="{CF5BD6A3-C874-406F-931E-94818F94636E}" sibTransId="{50D65E96-16AE-4AE2-9C99-319EF8DC8141}"/>
    <dgm:cxn modelId="{21B2783A-F680-458D-9584-AA19574E5264}" srcId="{C38617AF-2EF5-4B97-B862-B80939AC6834}" destId="{2798B268-0436-4542-8F96-3D1F42F736D4}" srcOrd="0" destOrd="0" parTransId="{F0553808-7B0C-4DB7-BEFC-E7FA54EF85C1}" sibTransId="{B1D81F98-2C1A-4D1F-B801-7407509ED6BD}"/>
    <dgm:cxn modelId="{EF7BC56F-3E7B-42E5-AEC9-3CDE96C253B5}" type="presOf" srcId="{3F4080BA-8163-466A-972D-DEFD0C09D6FA}" destId="{6CD6A044-88EF-421E-822E-0DBF138380F8}" srcOrd="0" destOrd="0" presId="urn:microsoft.com/office/officeart/2005/8/layout/hierarchy4"/>
    <dgm:cxn modelId="{09E02A77-B235-4D32-B3B2-8940DFFDBC71}" type="presOf" srcId="{C38617AF-2EF5-4B97-B862-B80939AC6834}" destId="{5F879670-A171-4B82-99B4-2A1C0860B110}" srcOrd="0" destOrd="0" presId="urn:microsoft.com/office/officeart/2005/8/layout/hierarchy4"/>
    <dgm:cxn modelId="{D9C5F687-0CE8-422C-8025-74B8CE5250DD}" type="presOf" srcId="{45427101-BEAA-4975-A3D6-66256E3E9D3D}" destId="{A29ED001-1257-4641-AF71-378ACC3158F6}" srcOrd="0" destOrd="0" presId="urn:microsoft.com/office/officeart/2005/8/layout/hierarchy4"/>
    <dgm:cxn modelId="{81675B8A-04F9-4635-89FE-DA4969ADD0B2}" srcId="{0765072A-34E7-4474-9A57-A5758A6EBDE4}" destId="{22D09E2B-7DCB-40CE-9B08-70AFD8F00EF8}" srcOrd="0" destOrd="0" parTransId="{FE68CECD-4702-4C24-89A6-ABF4445DA482}" sibTransId="{FB6F142D-5E17-4404-96C3-3810EDCF4A2F}"/>
    <dgm:cxn modelId="{2626F1A1-68C5-4D74-B072-BF506ED65840}" type="presOf" srcId="{2798B268-0436-4542-8F96-3D1F42F736D4}" destId="{C970A9ED-4E57-4280-AE6E-46ACCAEB5CB1}" srcOrd="0" destOrd="0" presId="urn:microsoft.com/office/officeart/2005/8/layout/hierarchy4"/>
    <dgm:cxn modelId="{747270D9-F01D-48DF-84E8-07711E1ECF3E}" srcId="{3F4080BA-8163-466A-972D-DEFD0C09D6FA}" destId="{E9147EDF-AD19-42F6-9E72-81BB6C02552D}" srcOrd="2" destOrd="0" parTransId="{B5D018AE-8AFF-4461-8450-25E3C9B9CFDE}" sibTransId="{2DCAA0A0-6DDF-475D-A2C4-854DFC909112}"/>
    <dgm:cxn modelId="{DCF498E5-BEC3-4A4A-9993-388E531CB540}" srcId="{45427101-BEAA-4975-A3D6-66256E3E9D3D}" destId="{3F4080BA-8163-466A-972D-DEFD0C09D6FA}" srcOrd="0" destOrd="0" parTransId="{1E13453A-A0B1-40A2-9532-FF765F246099}" sibTransId="{46671322-A22D-491D-8605-61D173A83323}"/>
    <dgm:cxn modelId="{C245D3ED-B2D6-46D9-9BF0-1ACFD2DDE426}" srcId="{3F4080BA-8163-466A-972D-DEFD0C09D6FA}" destId="{0765072A-34E7-4474-9A57-A5758A6EBDE4}" srcOrd="1" destOrd="0" parTransId="{34C0CA2D-303F-450E-B347-B0E05F2A3185}" sibTransId="{E1413C0E-CDD4-4C13-BE13-C671DD030378}"/>
    <dgm:cxn modelId="{1DABAFFF-9D9D-4B8C-A3F6-1468332E1FA5}" type="presOf" srcId="{22D09E2B-7DCB-40CE-9B08-70AFD8F00EF8}" destId="{8BFAB371-AD3A-4039-82E9-84B8F87B38FA}" srcOrd="0" destOrd="0" presId="urn:microsoft.com/office/officeart/2005/8/layout/hierarchy4"/>
    <dgm:cxn modelId="{51146BA7-8332-4DE7-A73F-7206BDCE01F0}" type="presParOf" srcId="{A29ED001-1257-4641-AF71-378ACC3158F6}" destId="{474F8532-E5BD-4C32-9D6F-5FCCE5A6E20F}" srcOrd="0" destOrd="0" presId="urn:microsoft.com/office/officeart/2005/8/layout/hierarchy4"/>
    <dgm:cxn modelId="{5D22893D-C552-499C-B3D5-4B0CDDCA9C02}" type="presParOf" srcId="{474F8532-E5BD-4C32-9D6F-5FCCE5A6E20F}" destId="{6CD6A044-88EF-421E-822E-0DBF138380F8}" srcOrd="0" destOrd="0" presId="urn:microsoft.com/office/officeart/2005/8/layout/hierarchy4"/>
    <dgm:cxn modelId="{761744AD-4CAE-44BD-A221-3095AF018DD7}" type="presParOf" srcId="{474F8532-E5BD-4C32-9D6F-5FCCE5A6E20F}" destId="{9F34157B-62CE-4A21-BFB2-7312F7FEA5B2}" srcOrd="1" destOrd="0" presId="urn:microsoft.com/office/officeart/2005/8/layout/hierarchy4"/>
    <dgm:cxn modelId="{010BA732-4B36-4881-85A7-468A5A876DD8}" type="presParOf" srcId="{474F8532-E5BD-4C32-9D6F-5FCCE5A6E20F}" destId="{05CAFBCF-F0F5-4CF1-A2D7-2C485FE13886}" srcOrd="2" destOrd="0" presId="urn:microsoft.com/office/officeart/2005/8/layout/hierarchy4"/>
    <dgm:cxn modelId="{2414807E-B144-4EA7-B655-1C9942DF7D79}" type="presParOf" srcId="{05CAFBCF-F0F5-4CF1-A2D7-2C485FE13886}" destId="{01000BC0-A9AF-4688-8F2C-C702BECA1191}" srcOrd="0" destOrd="0" presId="urn:microsoft.com/office/officeart/2005/8/layout/hierarchy4"/>
    <dgm:cxn modelId="{4E2A7A41-C626-496C-837F-8E2C71A21F0A}" type="presParOf" srcId="{01000BC0-A9AF-4688-8F2C-C702BECA1191}" destId="{5F879670-A171-4B82-99B4-2A1C0860B110}" srcOrd="0" destOrd="0" presId="urn:microsoft.com/office/officeart/2005/8/layout/hierarchy4"/>
    <dgm:cxn modelId="{2B529B88-A42C-41A8-A2A1-F7F444DB5DC3}" type="presParOf" srcId="{01000BC0-A9AF-4688-8F2C-C702BECA1191}" destId="{8CE14BCD-48C1-4AF2-A5A1-CA69B194D367}" srcOrd="1" destOrd="0" presId="urn:microsoft.com/office/officeart/2005/8/layout/hierarchy4"/>
    <dgm:cxn modelId="{A45D94A8-7522-46EA-91DE-B3212BBEF474}" type="presParOf" srcId="{01000BC0-A9AF-4688-8F2C-C702BECA1191}" destId="{0AEBC171-5BF8-437C-96CD-17037F9D0E2F}" srcOrd="2" destOrd="0" presId="urn:microsoft.com/office/officeart/2005/8/layout/hierarchy4"/>
    <dgm:cxn modelId="{F0287307-63FD-48D5-8087-1396740872D9}" type="presParOf" srcId="{0AEBC171-5BF8-437C-96CD-17037F9D0E2F}" destId="{B71C8673-5535-4DA3-AFE5-A216DE62A115}" srcOrd="0" destOrd="0" presId="urn:microsoft.com/office/officeart/2005/8/layout/hierarchy4"/>
    <dgm:cxn modelId="{DFA3CF5D-8B28-43DD-BD3A-ED53F20FD6A6}" type="presParOf" srcId="{B71C8673-5535-4DA3-AFE5-A216DE62A115}" destId="{C970A9ED-4E57-4280-AE6E-46ACCAEB5CB1}" srcOrd="0" destOrd="0" presId="urn:microsoft.com/office/officeart/2005/8/layout/hierarchy4"/>
    <dgm:cxn modelId="{683259FF-AF82-4D88-8778-466300A2EFF2}" type="presParOf" srcId="{B71C8673-5535-4DA3-AFE5-A216DE62A115}" destId="{04BA3FD8-ACFE-447F-9C90-2E270A7101CB}" srcOrd="1" destOrd="0" presId="urn:microsoft.com/office/officeart/2005/8/layout/hierarchy4"/>
    <dgm:cxn modelId="{F4011BC5-8419-4392-A7E8-F6690C9035CB}" type="presParOf" srcId="{05CAFBCF-F0F5-4CF1-A2D7-2C485FE13886}" destId="{4007CF2F-FB08-4C7F-BD4B-55BD2B1F2CFC}" srcOrd="1" destOrd="0" presId="urn:microsoft.com/office/officeart/2005/8/layout/hierarchy4"/>
    <dgm:cxn modelId="{B20B1B16-BB7F-4FAA-9222-473938D40751}" type="presParOf" srcId="{05CAFBCF-F0F5-4CF1-A2D7-2C485FE13886}" destId="{CA54EFF6-7B91-4AE4-B16A-5C2D12F516C6}" srcOrd="2" destOrd="0" presId="urn:microsoft.com/office/officeart/2005/8/layout/hierarchy4"/>
    <dgm:cxn modelId="{C2B79631-643C-4F59-84DF-4335AF42CBD9}" type="presParOf" srcId="{CA54EFF6-7B91-4AE4-B16A-5C2D12F516C6}" destId="{AB1EB451-D196-4E8A-A1AA-06FE3F3F1097}" srcOrd="0" destOrd="0" presId="urn:microsoft.com/office/officeart/2005/8/layout/hierarchy4"/>
    <dgm:cxn modelId="{920BB205-928C-49C2-8917-A05F9821662E}" type="presParOf" srcId="{CA54EFF6-7B91-4AE4-B16A-5C2D12F516C6}" destId="{C4E117E8-B7BA-4E6C-842D-125ADBFF5248}" srcOrd="1" destOrd="0" presId="urn:microsoft.com/office/officeart/2005/8/layout/hierarchy4"/>
    <dgm:cxn modelId="{FF1E1941-4E14-46EA-BC67-3C6014EED6B4}" type="presParOf" srcId="{CA54EFF6-7B91-4AE4-B16A-5C2D12F516C6}" destId="{765EDD80-D482-4EB9-8720-58DA92835A6A}" srcOrd="2" destOrd="0" presId="urn:microsoft.com/office/officeart/2005/8/layout/hierarchy4"/>
    <dgm:cxn modelId="{1FB06BA5-F7CB-4E51-BD12-2B8A5E91525C}" type="presParOf" srcId="{765EDD80-D482-4EB9-8720-58DA92835A6A}" destId="{BA073492-2134-4A1D-9420-D56AF45D9367}" srcOrd="0" destOrd="0" presId="urn:microsoft.com/office/officeart/2005/8/layout/hierarchy4"/>
    <dgm:cxn modelId="{D0BBE332-F27F-46AB-AFDC-9FA43D1D7254}" type="presParOf" srcId="{BA073492-2134-4A1D-9420-D56AF45D9367}" destId="{8BFAB371-AD3A-4039-82E9-84B8F87B38FA}" srcOrd="0" destOrd="0" presId="urn:microsoft.com/office/officeart/2005/8/layout/hierarchy4"/>
    <dgm:cxn modelId="{FC192FC9-9E96-4446-B8C1-9222FE0EDB2A}" type="presParOf" srcId="{BA073492-2134-4A1D-9420-D56AF45D9367}" destId="{85971B2D-7D06-41FE-9E4F-AD6BEB821F01}" srcOrd="1" destOrd="0" presId="urn:microsoft.com/office/officeart/2005/8/layout/hierarchy4"/>
    <dgm:cxn modelId="{1F08A412-EFFE-478D-9E9F-341FA59A6C77}" type="presParOf" srcId="{05CAFBCF-F0F5-4CF1-A2D7-2C485FE13886}" destId="{9D88F167-2755-4896-908F-1FFAA359AA95}" srcOrd="3" destOrd="0" presId="urn:microsoft.com/office/officeart/2005/8/layout/hierarchy4"/>
    <dgm:cxn modelId="{2CB93D7B-0C01-4DA2-89B6-13130722238C}" type="presParOf" srcId="{05CAFBCF-F0F5-4CF1-A2D7-2C485FE13886}" destId="{827203C4-DF01-4FAF-BE5D-3195EA458CDD}" srcOrd="4" destOrd="0" presId="urn:microsoft.com/office/officeart/2005/8/layout/hierarchy4"/>
    <dgm:cxn modelId="{C7CF6A01-5906-4D36-B761-33474B76EF4E}" type="presParOf" srcId="{827203C4-DF01-4FAF-BE5D-3195EA458CDD}" destId="{0CB6794C-2801-4EB6-A162-24DBA631F4A5}" srcOrd="0" destOrd="0" presId="urn:microsoft.com/office/officeart/2005/8/layout/hierarchy4"/>
    <dgm:cxn modelId="{9E9A9F3F-23CC-4C3E-8D48-DF3C57074104}" type="presParOf" srcId="{827203C4-DF01-4FAF-BE5D-3195EA458CDD}" destId="{9CEFC199-5E50-4B65-801A-1CD3CA2100F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1358AC-E28E-4974-883D-333C15086BB1}"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s-MX"/>
        </a:p>
      </dgm:t>
    </dgm:pt>
    <dgm:pt modelId="{3B1E9DC0-948B-45E2-A4AB-9C41F72F186D}">
      <dgm:prSet phldrT="[Texto]"/>
      <dgm:spPr/>
      <dgm:t>
        <a:bodyPr/>
        <a:lstStyle/>
        <a:p>
          <a:r>
            <a:rPr lang="es-MX" dirty="0"/>
            <a:t>Materiales</a:t>
          </a:r>
        </a:p>
      </dgm:t>
    </dgm:pt>
    <dgm:pt modelId="{B9F83F05-05DB-463A-AFB8-F291CEB078B7}" type="parTrans" cxnId="{51328039-2393-43D7-8A89-4900A36BCD0D}">
      <dgm:prSet/>
      <dgm:spPr/>
      <dgm:t>
        <a:bodyPr/>
        <a:lstStyle/>
        <a:p>
          <a:endParaRPr lang="es-MX"/>
        </a:p>
      </dgm:t>
    </dgm:pt>
    <dgm:pt modelId="{82926C7C-BF0A-4DAA-BA27-144E14F0E60F}" type="sibTrans" cxnId="{51328039-2393-43D7-8A89-4900A36BCD0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s-MX"/>
        </a:p>
      </dgm:t>
    </dgm:pt>
    <dgm:pt modelId="{AEB577B2-E64C-4FB7-9D52-A23E4FDF4EA9}">
      <dgm:prSet phldrT="[Texto]"/>
      <dgm:spPr/>
      <dgm:t>
        <a:bodyPr/>
        <a:lstStyle/>
        <a:p>
          <a:r>
            <a:rPr lang="es-MX" dirty="0"/>
            <a:t>Humanos</a:t>
          </a:r>
        </a:p>
      </dgm:t>
    </dgm:pt>
    <dgm:pt modelId="{7BEBB3A4-86AA-4C8F-BEFC-DEAC6B430381}" type="parTrans" cxnId="{64710DAA-684E-434C-BDF9-78F2CF31C5DC}">
      <dgm:prSet/>
      <dgm:spPr/>
      <dgm:t>
        <a:bodyPr/>
        <a:lstStyle/>
        <a:p>
          <a:endParaRPr lang="es-MX"/>
        </a:p>
      </dgm:t>
    </dgm:pt>
    <dgm:pt modelId="{8BB24C6F-CAE6-450C-9C49-17B5603402AA}" type="sibTrans" cxnId="{64710DAA-684E-434C-BDF9-78F2CF31C5D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t>
        <a:bodyPr/>
        <a:lstStyle/>
        <a:p>
          <a:endParaRPr lang="es-MX"/>
        </a:p>
      </dgm:t>
    </dgm:pt>
    <dgm:pt modelId="{827E7005-B01D-44E4-92C6-E824037805E7}">
      <dgm:prSet phldrT="[Texto]"/>
      <dgm:spPr/>
      <dgm:t>
        <a:bodyPr/>
        <a:lstStyle/>
        <a:p>
          <a:r>
            <a:rPr lang="es-MX" dirty="0"/>
            <a:t>Financieros</a:t>
          </a:r>
        </a:p>
      </dgm:t>
    </dgm:pt>
    <dgm:pt modelId="{793DD3F7-90EF-48EB-B7C1-6BE004F9B484}" type="parTrans" cxnId="{42E109D6-9BA8-4048-B8B6-92383DF99302}">
      <dgm:prSet/>
      <dgm:spPr/>
      <dgm:t>
        <a:bodyPr/>
        <a:lstStyle/>
        <a:p>
          <a:endParaRPr lang="es-MX"/>
        </a:p>
      </dgm:t>
    </dgm:pt>
    <dgm:pt modelId="{A78F6695-2A8B-4C5D-B083-E5D55D5980AC}" type="sibTrans" cxnId="{42E109D6-9BA8-4048-B8B6-92383DF99302}">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7000" r="-47000"/>
          </a:stretch>
        </a:blipFill>
      </dgm:spPr>
      <dgm:t>
        <a:bodyPr/>
        <a:lstStyle/>
        <a:p>
          <a:endParaRPr lang="es-MX"/>
        </a:p>
      </dgm:t>
    </dgm:pt>
    <dgm:pt modelId="{4B02F8FE-D2B0-40EB-BBAF-C5B208163819}" type="pres">
      <dgm:prSet presAssocID="{181358AC-E28E-4974-883D-333C15086BB1}" presName="Name0" presStyleCnt="0">
        <dgm:presLayoutVars>
          <dgm:chMax val="21"/>
          <dgm:chPref val="21"/>
        </dgm:presLayoutVars>
      </dgm:prSet>
      <dgm:spPr/>
    </dgm:pt>
    <dgm:pt modelId="{BB11DA6D-B2C9-44BC-A495-B6152A65D0CA}" type="pres">
      <dgm:prSet presAssocID="{3B1E9DC0-948B-45E2-A4AB-9C41F72F186D}" presName="text1" presStyleCnt="0"/>
      <dgm:spPr/>
    </dgm:pt>
    <dgm:pt modelId="{BE8026FD-E1D2-4DDE-9D0B-9FC3CAED8073}" type="pres">
      <dgm:prSet presAssocID="{3B1E9DC0-948B-45E2-A4AB-9C41F72F186D}" presName="textRepeatNode" presStyleLbl="alignNode1" presStyleIdx="0" presStyleCnt="3">
        <dgm:presLayoutVars>
          <dgm:chMax val="0"/>
          <dgm:chPref val="0"/>
          <dgm:bulletEnabled val="1"/>
        </dgm:presLayoutVars>
      </dgm:prSet>
      <dgm:spPr/>
    </dgm:pt>
    <dgm:pt modelId="{2D69BC9E-37D5-4721-845F-52B4942DDE0B}" type="pres">
      <dgm:prSet presAssocID="{3B1E9DC0-948B-45E2-A4AB-9C41F72F186D}" presName="textaccent1" presStyleCnt="0"/>
      <dgm:spPr/>
    </dgm:pt>
    <dgm:pt modelId="{D45ABEBF-B6D6-4FFC-BB40-FD5FD7CEB5F2}" type="pres">
      <dgm:prSet presAssocID="{3B1E9DC0-948B-45E2-A4AB-9C41F72F186D}" presName="accentRepeatNode" presStyleLbl="solidAlignAcc1" presStyleIdx="0" presStyleCnt="6"/>
      <dgm:spPr/>
    </dgm:pt>
    <dgm:pt modelId="{0729D5E1-794B-4572-9D80-B6B621D20703}" type="pres">
      <dgm:prSet presAssocID="{82926C7C-BF0A-4DAA-BA27-144E14F0E60F}" presName="image1" presStyleCnt="0"/>
      <dgm:spPr/>
    </dgm:pt>
    <dgm:pt modelId="{A1717D26-81D8-449D-AE84-EBB5C819C4AA}" type="pres">
      <dgm:prSet presAssocID="{82926C7C-BF0A-4DAA-BA27-144E14F0E60F}" presName="imageRepeatNode" presStyleLbl="alignAcc1" presStyleIdx="0" presStyleCnt="3"/>
      <dgm:spPr/>
    </dgm:pt>
    <dgm:pt modelId="{684D309A-9A8D-4882-80E7-AA2463E97E79}" type="pres">
      <dgm:prSet presAssocID="{82926C7C-BF0A-4DAA-BA27-144E14F0E60F}" presName="imageaccent1" presStyleCnt="0"/>
      <dgm:spPr/>
    </dgm:pt>
    <dgm:pt modelId="{BDADDFC2-A590-47FC-BEF4-B824282863AD}" type="pres">
      <dgm:prSet presAssocID="{82926C7C-BF0A-4DAA-BA27-144E14F0E60F}" presName="accentRepeatNode" presStyleLbl="solidAlignAcc1" presStyleIdx="1" presStyleCnt="6"/>
      <dgm:spPr/>
    </dgm:pt>
    <dgm:pt modelId="{8EEDFCD2-D53C-4AC9-8113-7210941BBD31}" type="pres">
      <dgm:prSet presAssocID="{AEB577B2-E64C-4FB7-9D52-A23E4FDF4EA9}" presName="text2" presStyleCnt="0"/>
      <dgm:spPr/>
    </dgm:pt>
    <dgm:pt modelId="{E8A7504E-97D3-4EDF-A534-70395A3B44BA}" type="pres">
      <dgm:prSet presAssocID="{AEB577B2-E64C-4FB7-9D52-A23E4FDF4EA9}" presName="textRepeatNode" presStyleLbl="alignNode1" presStyleIdx="1" presStyleCnt="3">
        <dgm:presLayoutVars>
          <dgm:chMax val="0"/>
          <dgm:chPref val="0"/>
          <dgm:bulletEnabled val="1"/>
        </dgm:presLayoutVars>
      </dgm:prSet>
      <dgm:spPr/>
    </dgm:pt>
    <dgm:pt modelId="{92397F67-A8F6-46D4-89E2-F2584000233E}" type="pres">
      <dgm:prSet presAssocID="{AEB577B2-E64C-4FB7-9D52-A23E4FDF4EA9}" presName="textaccent2" presStyleCnt="0"/>
      <dgm:spPr/>
    </dgm:pt>
    <dgm:pt modelId="{6E8BF09C-A41B-4A62-BF3A-D8C11EF24108}" type="pres">
      <dgm:prSet presAssocID="{AEB577B2-E64C-4FB7-9D52-A23E4FDF4EA9}" presName="accentRepeatNode" presStyleLbl="solidAlignAcc1" presStyleIdx="2" presStyleCnt="6"/>
      <dgm:spPr/>
    </dgm:pt>
    <dgm:pt modelId="{D7A63F2D-2C84-45BE-9ADA-D9BF9013893A}" type="pres">
      <dgm:prSet presAssocID="{8BB24C6F-CAE6-450C-9C49-17B5603402AA}" presName="image2" presStyleCnt="0"/>
      <dgm:spPr/>
    </dgm:pt>
    <dgm:pt modelId="{E16EB4AB-3062-4098-858D-529096811FE6}" type="pres">
      <dgm:prSet presAssocID="{8BB24C6F-CAE6-450C-9C49-17B5603402AA}" presName="imageRepeatNode" presStyleLbl="alignAcc1" presStyleIdx="1" presStyleCnt="3"/>
      <dgm:spPr/>
    </dgm:pt>
    <dgm:pt modelId="{14FBFFEE-B69D-4E78-93BB-554956A9BBC9}" type="pres">
      <dgm:prSet presAssocID="{8BB24C6F-CAE6-450C-9C49-17B5603402AA}" presName="imageaccent2" presStyleCnt="0"/>
      <dgm:spPr/>
    </dgm:pt>
    <dgm:pt modelId="{9F58F821-8D37-46F0-B4AB-B2023A488C69}" type="pres">
      <dgm:prSet presAssocID="{8BB24C6F-CAE6-450C-9C49-17B5603402AA}" presName="accentRepeatNode" presStyleLbl="solidAlignAcc1" presStyleIdx="3" presStyleCnt="6"/>
      <dgm:spPr/>
    </dgm:pt>
    <dgm:pt modelId="{0EF88009-B71E-442B-9870-8E879B58B718}" type="pres">
      <dgm:prSet presAssocID="{827E7005-B01D-44E4-92C6-E824037805E7}" presName="text3" presStyleCnt="0"/>
      <dgm:spPr/>
    </dgm:pt>
    <dgm:pt modelId="{B1C4E329-7B04-4085-A11D-67AA17A326A4}" type="pres">
      <dgm:prSet presAssocID="{827E7005-B01D-44E4-92C6-E824037805E7}" presName="textRepeatNode" presStyleLbl="alignNode1" presStyleIdx="2" presStyleCnt="3">
        <dgm:presLayoutVars>
          <dgm:chMax val="0"/>
          <dgm:chPref val="0"/>
          <dgm:bulletEnabled val="1"/>
        </dgm:presLayoutVars>
      </dgm:prSet>
      <dgm:spPr/>
    </dgm:pt>
    <dgm:pt modelId="{37A65637-0041-403E-9301-AFF1DDE4B96C}" type="pres">
      <dgm:prSet presAssocID="{827E7005-B01D-44E4-92C6-E824037805E7}" presName="textaccent3" presStyleCnt="0"/>
      <dgm:spPr/>
    </dgm:pt>
    <dgm:pt modelId="{4D726B13-5DFB-428E-91FC-BAAF7C61CBD1}" type="pres">
      <dgm:prSet presAssocID="{827E7005-B01D-44E4-92C6-E824037805E7}" presName="accentRepeatNode" presStyleLbl="solidAlignAcc1" presStyleIdx="4" presStyleCnt="6"/>
      <dgm:spPr/>
    </dgm:pt>
    <dgm:pt modelId="{8D7C68AC-71E8-4F13-8174-5019354F704C}" type="pres">
      <dgm:prSet presAssocID="{A78F6695-2A8B-4C5D-B083-E5D55D5980AC}" presName="image3" presStyleCnt="0"/>
      <dgm:spPr/>
    </dgm:pt>
    <dgm:pt modelId="{F3AE4B3B-6F2F-487D-9947-F4488DF56C4E}" type="pres">
      <dgm:prSet presAssocID="{A78F6695-2A8B-4C5D-B083-E5D55D5980AC}" presName="imageRepeatNode" presStyleLbl="alignAcc1" presStyleIdx="2" presStyleCnt="3"/>
      <dgm:spPr/>
    </dgm:pt>
    <dgm:pt modelId="{0D515B65-BB3D-4049-AE5A-84D2C1C65EC9}" type="pres">
      <dgm:prSet presAssocID="{A78F6695-2A8B-4C5D-B083-E5D55D5980AC}" presName="imageaccent3" presStyleCnt="0"/>
      <dgm:spPr/>
    </dgm:pt>
    <dgm:pt modelId="{5E876AC7-C603-4BE0-AE48-FFA3BF37913D}" type="pres">
      <dgm:prSet presAssocID="{A78F6695-2A8B-4C5D-B083-E5D55D5980AC}" presName="accentRepeatNode" presStyleLbl="solidAlignAcc1" presStyleIdx="5" presStyleCnt="6"/>
      <dgm:spPr/>
    </dgm:pt>
  </dgm:ptLst>
  <dgm:cxnLst>
    <dgm:cxn modelId="{127B410D-3A12-4622-B5E5-CF8E7F7C7D92}" type="presOf" srcId="{8BB24C6F-CAE6-450C-9C49-17B5603402AA}" destId="{E16EB4AB-3062-4098-858D-529096811FE6}" srcOrd="0" destOrd="0" presId="urn:microsoft.com/office/officeart/2008/layout/HexagonCluster"/>
    <dgm:cxn modelId="{3B623D2C-5D15-4106-8709-9423020A7F91}" type="presOf" srcId="{3B1E9DC0-948B-45E2-A4AB-9C41F72F186D}" destId="{BE8026FD-E1D2-4DDE-9D0B-9FC3CAED8073}" srcOrd="0" destOrd="0" presId="urn:microsoft.com/office/officeart/2008/layout/HexagonCluster"/>
    <dgm:cxn modelId="{7AC93A38-1BE0-4D5B-93CB-E3AC782D1069}" type="presOf" srcId="{AEB577B2-E64C-4FB7-9D52-A23E4FDF4EA9}" destId="{E8A7504E-97D3-4EDF-A534-70395A3B44BA}" srcOrd="0" destOrd="0" presId="urn:microsoft.com/office/officeart/2008/layout/HexagonCluster"/>
    <dgm:cxn modelId="{51328039-2393-43D7-8A89-4900A36BCD0D}" srcId="{181358AC-E28E-4974-883D-333C15086BB1}" destId="{3B1E9DC0-948B-45E2-A4AB-9C41F72F186D}" srcOrd="0" destOrd="0" parTransId="{B9F83F05-05DB-463A-AFB8-F291CEB078B7}" sibTransId="{82926C7C-BF0A-4DAA-BA27-144E14F0E60F}"/>
    <dgm:cxn modelId="{B8324C51-2E62-4F77-AE3A-E143CA127F02}" type="presOf" srcId="{827E7005-B01D-44E4-92C6-E824037805E7}" destId="{B1C4E329-7B04-4085-A11D-67AA17A326A4}" srcOrd="0" destOrd="0" presId="urn:microsoft.com/office/officeart/2008/layout/HexagonCluster"/>
    <dgm:cxn modelId="{69B4277E-917F-47E1-B69A-2B2A83877536}" type="presOf" srcId="{181358AC-E28E-4974-883D-333C15086BB1}" destId="{4B02F8FE-D2B0-40EB-BBAF-C5B208163819}" srcOrd="0" destOrd="0" presId="urn:microsoft.com/office/officeart/2008/layout/HexagonCluster"/>
    <dgm:cxn modelId="{6EA964A7-1B15-4E14-BC64-8100D9B321A2}" type="presOf" srcId="{82926C7C-BF0A-4DAA-BA27-144E14F0E60F}" destId="{A1717D26-81D8-449D-AE84-EBB5C819C4AA}" srcOrd="0" destOrd="0" presId="urn:microsoft.com/office/officeart/2008/layout/HexagonCluster"/>
    <dgm:cxn modelId="{64710DAA-684E-434C-BDF9-78F2CF31C5DC}" srcId="{181358AC-E28E-4974-883D-333C15086BB1}" destId="{AEB577B2-E64C-4FB7-9D52-A23E4FDF4EA9}" srcOrd="1" destOrd="0" parTransId="{7BEBB3A4-86AA-4C8F-BEFC-DEAC6B430381}" sibTransId="{8BB24C6F-CAE6-450C-9C49-17B5603402AA}"/>
    <dgm:cxn modelId="{42E109D6-9BA8-4048-B8B6-92383DF99302}" srcId="{181358AC-E28E-4974-883D-333C15086BB1}" destId="{827E7005-B01D-44E4-92C6-E824037805E7}" srcOrd="2" destOrd="0" parTransId="{793DD3F7-90EF-48EB-B7C1-6BE004F9B484}" sibTransId="{A78F6695-2A8B-4C5D-B083-E5D55D5980AC}"/>
    <dgm:cxn modelId="{E97D75EF-B0C4-4DDB-B62C-C583AFC5E0B5}" type="presOf" srcId="{A78F6695-2A8B-4C5D-B083-E5D55D5980AC}" destId="{F3AE4B3B-6F2F-487D-9947-F4488DF56C4E}" srcOrd="0" destOrd="0" presId="urn:microsoft.com/office/officeart/2008/layout/HexagonCluster"/>
    <dgm:cxn modelId="{19F2FA7C-2AAE-4129-9E70-CA7C96089168}" type="presParOf" srcId="{4B02F8FE-D2B0-40EB-BBAF-C5B208163819}" destId="{BB11DA6D-B2C9-44BC-A495-B6152A65D0CA}" srcOrd="0" destOrd="0" presId="urn:microsoft.com/office/officeart/2008/layout/HexagonCluster"/>
    <dgm:cxn modelId="{04F47EF9-C6A9-49A6-A048-BAD57DFF9402}" type="presParOf" srcId="{BB11DA6D-B2C9-44BC-A495-B6152A65D0CA}" destId="{BE8026FD-E1D2-4DDE-9D0B-9FC3CAED8073}" srcOrd="0" destOrd="0" presId="urn:microsoft.com/office/officeart/2008/layout/HexagonCluster"/>
    <dgm:cxn modelId="{AC324D78-5A12-486A-92FC-0A06A518F1A9}" type="presParOf" srcId="{4B02F8FE-D2B0-40EB-BBAF-C5B208163819}" destId="{2D69BC9E-37D5-4721-845F-52B4942DDE0B}" srcOrd="1" destOrd="0" presId="urn:microsoft.com/office/officeart/2008/layout/HexagonCluster"/>
    <dgm:cxn modelId="{E4F8F3C1-730F-43EE-A911-9DA6F0CA5B2D}" type="presParOf" srcId="{2D69BC9E-37D5-4721-845F-52B4942DDE0B}" destId="{D45ABEBF-B6D6-4FFC-BB40-FD5FD7CEB5F2}" srcOrd="0" destOrd="0" presId="urn:microsoft.com/office/officeart/2008/layout/HexagonCluster"/>
    <dgm:cxn modelId="{CAE1F274-B9C9-4FD1-A751-B8B6206E86C5}" type="presParOf" srcId="{4B02F8FE-D2B0-40EB-BBAF-C5B208163819}" destId="{0729D5E1-794B-4572-9D80-B6B621D20703}" srcOrd="2" destOrd="0" presId="urn:microsoft.com/office/officeart/2008/layout/HexagonCluster"/>
    <dgm:cxn modelId="{CED6539B-32EE-4F17-AF8F-1788339259C0}" type="presParOf" srcId="{0729D5E1-794B-4572-9D80-B6B621D20703}" destId="{A1717D26-81D8-449D-AE84-EBB5C819C4AA}" srcOrd="0" destOrd="0" presId="urn:microsoft.com/office/officeart/2008/layout/HexagonCluster"/>
    <dgm:cxn modelId="{70ACF71F-EE2B-4B6F-9DCB-EF176E20E8B5}" type="presParOf" srcId="{4B02F8FE-D2B0-40EB-BBAF-C5B208163819}" destId="{684D309A-9A8D-4882-80E7-AA2463E97E79}" srcOrd="3" destOrd="0" presId="urn:microsoft.com/office/officeart/2008/layout/HexagonCluster"/>
    <dgm:cxn modelId="{1A4E6927-1DB5-4642-9449-5BBA0FD82E1E}" type="presParOf" srcId="{684D309A-9A8D-4882-80E7-AA2463E97E79}" destId="{BDADDFC2-A590-47FC-BEF4-B824282863AD}" srcOrd="0" destOrd="0" presId="urn:microsoft.com/office/officeart/2008/layout/HexagonCluster"/>
    <dgm:cxn modelId="{61C42BAB-3F83-4271-8F87-4B2FD2690523}" type="presParOf" srcId="{4B02F8FE-D2B0-40EB-BBAF-C5B208163819}" destId="{8EEDFCD2-D53C-4AC9-8113-7210941BBD31}" srcOrd="4" destOrd="0" presId="urn:microsoft.com/office/officeart/2008/layout/HexagonCluster"/>
    <dgm:cxn modelId="{35B9A058-2015-4C57-A4CF-29958B3B5C30}" type="presParOf" srcId="{8EEDFCD2-D53C-4AC9-8113-7210941BBD31}" destId="{E8A7504E-97D3-4EDF-A534-70395A3B44BA}" srcOrd="0" destOrd="0" presId="urn:microsoft.com/office/officeart/2008/layout/HexagonCluster"/>
    <dgm:cxn modelId="{ECC69666-B286-4743-8D66-256E5156DA9C}" type="presParOf" srcId="{4B02F8FE-D2B0-40EB-BBAF-C5B208163819}" destId="{92397F67-A8F6-46D4-89E2-F2584000233E}" srcOrd="5" destOrd="0" presId="urn:microsoft.com/office/officeart/2008/layout/HexagonCluster"/>
    <dgm:cxn modelId="{ABFD6E8E-D078-48D3-9515-FA64E814DEB8}" type="presParOf" srcId="{92397F67-A8F6-46D4-89E2-F2584000233E}" destId="{6E8BF09C-A41B-4A62-BF3A-D8C11EF24108}" srcOrd="0" destOrd="0" presId="urn:microsoft.com/office/officeart/2008/layout/HexagonCluster"/>
    <dgm:cxn modelId="{18D3D94B-7312-42B2-82DC-15FEFAFBFF5E}" type="presParOf" srcId="{4B02F8FE-D2B0-40EB-BBAF-C5B208163819}" destId="{D7A63F2D-2C84-45BE-9ADA-D9BF9013893A}" srcOrd="6" destOrd="0" presId="urn:microsoft.com/office/officeart/2008/layout/HexagonCluster"/>
    <dgm:cxn modelId="{1A2BB350-46CB-4450-A044-71A693BA1D4A}" type="presParOf" srcId="{D7A63F2D-2C84-45BE-9ADA-D9BF9013893A}" destId="{E16EB4AB-3062-4098-858D-529096811FE6}" srcOrd="0" destOrd="0" presId="urn:microsoft.com/office/officeart/2008/layout/HexagonCluster"/>
    <dgm:cxn modelId="{A69C50BE-7C45-42EC-9BE2-4668B8D12581}" type="presParOf" srcId="{4B02F8FE-D2B0-40EB-BBAF-C5B208163819}" destId="{14FBFFEE-B69D-4E78-93BB-554956A9BBC9}" srcOrd="7" destOrd="0" presId="urn:microsoft.com/office/officeart/2008/layout/HexagonCluster"/>
    <dgm:cxn modelId="{D7C7F103-E569-4A60-8621-ACAD5ADF98DD}" type="presParOf" srcId="{14FBFFEE-B69D-4E78-93BB-554956A9BBC9}" destId="{9F58F821-8D37-46F0-B4AB-B2023A488C69}" srcOrd="0" destOrd="0" presId="urn:microsoft.com/office/officeart/2008/layout/HexagonCluster"/>
    <dgm:cxn modelId="{BE739B07-0D01-4BEC-93ED-8E2CA1152B3D}" type="presParOf" srcId="{4B02F8FE-D2B0-40EB-BBAF-C5B208163819}" destId="{0EF88009-B71E-442B-9870-8E879B58B718}" srcOrd="8" destOrd="0" presId="urn:microsoft.com/office/officeart/2008/layout/HexagonCluster"/>
    <dgm:cxn modelId="{74854D2B-45C0-485F-944D-62E63AEBEC8E}" type="presParOf" srcId="{0EF88009-B71E-442B-9870-8E879B58B718}" destId="{B1C4E329-7B04-4085-A11D-67AA17A326A4}" srcOrd="0" destOrd="0" presId="urn:microsoft.com/office/officeart/2008/layout/HexagonCluster"/>
    <dgm:cxn modelId="{7DFC3D81-A953-4737-B0AA-3D611BA6AC54}" type="presParOf" srcId="{4B02F8FE-D2B0-40EB-BBAF-C5B208163819}" destId="{37A65637-0041-403E-9301-AFF1DDE4B96C}" srcOrd="9" destOrd="0" presId="urn:microsoft.com/office/officeart/2008/layout/HexagonCluster"/>
    <dgm:cxn modelId="{A2F0C626-A6DF-4DE3-9E55-6766C706890A}" type="presParOf" srcId="{37A65637-0041-403E-9301-AFF1DDE4B96C}" destId="{4D726B13-5DFB-428E-91FC-BAAF7C61CBD1}" srcOrd="0" destOrd="0" presId="urn:microsoft.com/office/officeart/2008/layout/HexagonCluster"/>
    <dgm:cxn modelId="{4E875FD1-02A4-462B-9C0C-4504EC2E1426}" type="presParOf" srcId="{4B02F8FE-D2B0-40EB-BBAF-C5B208163819}" destId="{8D7C68AC-71E8-4F13-8174-5019354F704C}" srcOrd="10" destOrd="0" presId="urn:microsoft.com/office/officeart/2008/layout/HexagonCluster"/>
    <dgm:cxn modelId="{1D5CF446-1D43-4F78-8B2D-7CBECF1FED5E}" type="presParOf" srcId="{8D7C68AC-71E8-4F13-8174-5019354F704C}" destId="{F3AE4B3B-6F2F-487D-9947-F4488DF56C4E}" srcOrd="0" destOrd="0" presId="urn:microsoft.com/office/officeart/2008/layout/HexagonCluster"/>
    <dgm:cxn modelId="{B1747194-E5CA-4FD5-9056-5186E174296F}" type="presParOf" srcId="{4B02F8FE-D2B0-40EB-BBAF-C5B208163819}" destId="{0D515B65-BB3D-4049-AE5A-84D2C1C65EC9}" srcOrd="11" destOrd="0" presId="urn:microsoft.com/office/officeart/2008/layout/HexagonCluster"/>
    <dgm:cxn modelId="{E7C3F8B5-C6FD-4E83-B296-56B216D85426}" type="presParOf" srcId="{0D515B65-BB3D-4049-AE5A-84D2C1C65EC9}" destId="{5E876AC7-C603-4BE0-AE48-FFA3BF37913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698A87-A10D-453B-903E-F641F7523AE7}" type="doc">
      <dgm:prSet loTypeId="urn:microsoft.com/office/officeart/2005/8/layout/gear1" loCatId="cycle" qsTypeId="urn:microsoft.com/office/officeart/2005/8/quickstyle/simple5" qsCatId="simple" csTypeId="urn:microsoft.com/office/officeart/2005/8/colors/colorful5" csCatId="colorful" phldr="1"/>
      <dgm:spPr/>
      <dgm:t>
        <a:bodyPr/>
        <a:lstStyle/>
        <a:p>
          <a:endParaRPr lang="es-MX"/>
        </a:p>
      </dgm:t>
    </dgm:pt>
    <dgm:pt modelId="{67F6CE44-2EAD-4E3A-85BA-CBBE1E67B8A4}">
      <dgm:prSet phldrT="[Texto]" custT="1"/>
      <dgm:spPr/>
      <dgm:t>
        <a:bodyPr/>
        <a:lstStyle/>
        <a:p>
          <a:r>
            <a:rPr lang="es-MX" sz="1800" dirty="0"/>
            <a:t>Regular</a:t>
          </a:r>
          <a:endParaRPr lang="es-MX" sz="1400" dirty="0"/>
        </a:p>
      </dgm:t>
    </dgm:pt>
    <dgm:pt modelId="{9BBD895E-7003-450A-BD5B-EA402463347A}" type="parTrans" cxnId="{F1E5492F-4B00-4551-98C1-D5735A57D5DD}">
      <dgm:prSet/>
      <dgm:spPr/>
      <dgm:t>
        <a:bodyPr/>
        <a:lstStyle/>
        <a:p>
          <a:endParaRPr lang="es-MX"/>
        </a:p>
      </dgm:t>
    </dgm:pt>
    <dgm:pt modelId="{14249F9E-B100-423D-96F8-88E21D62F083}" type="sibTrans" cxnId="{F1E5492F-4B00-4551-98C1-D5735A57D5DD}">
      <dgm:prSet/>
      <dgm:spPr/>
      <dgm:t>
        <a:bodyPr/>
        <a:lstStyle/>
        <a:p>
          <a:endParaRPr lang="es-MX"/>
        </a:p>
      </dgm:t>
    </dgm:pt>
    <dgm:pt modelId="{E1019DEA-712A-4EAF-9330-F2DD1AC9ED0D}">
      <dgm:prSet phldrT="[Texto]" custT="1"/>
      <dgm:spPr/>
      <dgm:t>
        <a:bodyPr/>
        <a:lstStyle/>
        <a:p>
          <a:r>
            <a:rPr lang="es-MX" sz="1400" dirty="0"/>
            <a:t>Recursos Financieros,</a:t>
          </a:r>
        </a:p>
      </dgm:t>
    </dgm:pt>
    <dgm:pt modelId="{8229327C-756D-4AF1-9C92-C5ADABB548DD}" type="parTrans" cxnId="{45209C78-86F3-4B23-B9AB-CF0B9BAD8412}">
      <dgm:prSet/>
      <dgm:spPr/>
      <dgm:t>
        <a:bodyPr/>
        <a:lstStyle/>
        <a:p>
          <a:endParaRPr lang="es-MX"/>
        </a:p>
      </dgm:t>
    </dgm:pt>
    <dgm:pt modelId="{1FCCF1C3-1D05-4F0C-AA5F-0E5F07D5A252}" type="sibTrans" cxnId="{45209C78-86F3-4B23-B9AB-CF0B9BAD8412}">
      <dgm:prSet/>
      <dgm:spPr/>
      <dgm:t>
        <a:bodyPr/>
        <a:lstStyle/>
        <a:p>
          <a:endParaRPr lang="es-MX"/>
        </a:p>
      </dgm:t>
    </dgm:pt>
    <dgm:pt modelId="{9981689A-B82D-4300-AA16-88D5FBB94474}">
      <dgm:prSet phldrT="[Texto]" custT="1"/>
      <dgm:spPr/>
      <dgm:t>
        <a:bodyPr/>
        <a:lstStyle/>
        <a:p>
          <a:r>
            <a:rPr lang="es-MX" sz="1400" dirty="0"/>
            <a:t>Recursos Humanos,</a:t>
          </a:r>
        </a:p>
      </dgm:t>
    </dgm:pt>
    <dgm:pt modelId="{A0B2D05E-8349-4839-9BFC-6572AD090A78}" type="parTrans" cxnId="{C9C48E47-AB61-4AD0-9009-A9AFDBAE7C00}">
      <dgm:prSet/>
      <dgm:spPr/>
      <dgm:t>
        <a:bodyPr/>
        <a:lstStyle/>
        <a:p>
          <a:endParaRPr lang="es-MX"/>
        </a:p>
      </dgm:t>
    </dgm:pt>
    <dgm:pt modelId="{470CB80A-0178-4ED3-8F34-9BFEDC4A881E}" type="sibTrans" cxnId="{C9C48E47-AB61-4AD0-9009-A9AFDBAE7C00}">
      <dgm:prSet/>
      <dgm:spPr/>
      <dgm:t>
        <a:bodyPr/>
        <a:lstStyle/>
        <a:p>
          <a:endParaRPr lang="es-MX"/>
        </a:p>
      </dgm:t>
    </dgm:pt>
    <dgm:pt modelId="{5313FDDE-9AF3-48DB-BBD5-A1B51C0774FF}">
      <dgm:prSet phldrT="[Texto]" custT="1"/>
      <dgm:spPr/>
      <dgm:t>
        <a:bodyPr/>
        <a:lstStyle/>
        <a:p>
          <a:r>
            <a:rPr lang="es-MX" sz="1400" dirty="0"/>
            <a:t>Recursos Materiales, y</a:t>
          </a:r>
        </a:p>
      </dgm:t>
    </dgm:pt>
    <dgm:pt modelId="{7DA8B343-C41D-45B0-92CE-079326E75E2E}" type="parTrans" cxnId="{46D66020-4DBC-403A-B87A-56D0DAA8A2F6}">
      <dgm:prSet/>
      <dgm:spPr/>
      <dgm:t>
        <a:bodyPr/>
        <a:lstStyle/>
        <a:p>
          <a:endParaRPr lang="es-MX"/>
        </a:p>
      </dgm:t>
    </dgm:pt>
    <dgm:pt modelId="{A64BB956-C8EB-4F14-B755-07036858689F}" type="sibTrans" cxnId="{46D66020-4DBC-403A-B87A-56D0DAA8A2F6}">
      <dgm:prSet/>
      <dgm:spPr/>
      <dgm:t>
        <a:bodyPr/>
        <a:lstStyle/>
        <a:p>
          <a:endParaRPr lang="es-MX"/>
        </a:p>
      </dgm:t>
    </dgm:pt>
    <dgm:pt modelId="{93A00D0C-3020-4C14-A205-EC4A36B43FE2}">
      <dgm:prSet phldrT="[Texto]" custT="1"/>
      <dgm:spPr/>
      <dgm:t>
        <a:bodyPr/>
        <a:lstStyle/>
        <a:p>
          <a:r>
            <a:rPr lang="es-MX" sz="1400" dirty="0"/>
            <a:t>Demás recursos asignados.</a:t>
          </a:r>
        </a:p>
      </dgm:t>
    </dgm:pt>
    <dgm:pt modelId="{4ADCC2D2-6D3E-47CB-BC71-9581C845F435}" type="parTrans" cxnId="{ECD1A549-1D4B-4233-9928-9BEFC2F55791}">
      <dgm:prSet/>
      <dgm:spPr/>
      <dgm:t>
        <a:bodyPr/>
        <a:lstStyle/>
        <a:p>
          <a:endParaRPr lang="es-MX"/>
        </a:p>
      </dgm:t>
    </dgm:pt>
    <dgm:pt modelId="{AEE5AE15-2AEF-4312-AC74-7ACCF2E218AE}" type="sibTrans" cxnId="{ECD1A549-1D4B-4233-9928-9BEFC2F55791}">
      <dgm:prSet/>
      <dgm:spPr/>
      <dgm:t>
        <a:bodyPr/>
        <a:lstStyle/>
        <a:p>
          <a:endParaRPr lang="es-MX"/>
        </a:p>
      </dgm:t>
    </dgm:pt>
    <dgm:pt modelId="{92BA5437-7DB3-4CE6-AF7F-30B7B3981223}">
      <dgm:prSet phldrT="[Texto]" custT="1"/>
      <dgm:spPr/>
      <dgm:t>
        <a:bodyPr/>
        <a:lstStyle/>
        <a:p>
          <a:endParaRPr lang="es-MX" sz="1400" dirty="0"/>
        </a:p>
      </dgm:t>
    </dgm:pt>
    <dgm:pt modelId="{E33798D4-B5BA-4BE6-B2F5-C8F7C368613D}" type="parTrans" cxnId="{0836B3D2-E429-48E7-A78C-0686F280A738}">
      <dgm:prSet/>
      <dgm:spPr/>
      <dgm:t>
        <a:bodyPr/>
        <a:lstStyle/>
        <a:p>
          <a:endParaRPr lang="es-MX"/>
        </a:p>
      </dgm:t>
    </dgm:pt>
    <dgm:pt modelId="{73D082F9-62EF-486F-B6F0-FA8692B5F81F}" type="sibTrans" cxnId="{0836B3D2-E429-48E7-A78C-0686F280A738}">
      <dgm:prSet/>
      <dgm:spPr/>
      <dgm:t>
        <a:bodyPr/>
        <a:lstStyle/>
        <a:p>
          <a:endParaRPr lang="es-MX"/>
        </a:p>
      </dgm:t>
    </dgm:pt>
    <dgm:pt modelId="{697571DF-119B-4F10-BFAD-9F232DB653E8}">
      <dgm:prSet custT="1"/>
      <dgm:spPr/>
      <dgm:t>
        <a:bodyPr/>
        <a:lstStyle/>
        <a:p>
          <a:r>
            <a:rPr lang="es-MX" sz="1600" dirty="0"/>
            <a:t>Lineamientos Generales para la Entrega-Recepción</a:t>
          </a:r>
        </a:p>
      </dgm:t>
    </dgm:pt>
    <dgm:pt modelId="{8CF09422-012B-4D08-B159-D4E31F253FF8}" type="parTrans" cxnId="{D4C58B41-DF40-4304-929A-79A4FA1A0404}">
      <dgm:prSet/>
      <dgm:spPr/>
      <dgm:t>
        <a:bodyPr/>
        <a:lstStyle/>
        <a:p>
          <a:endParaRPr lang="es-MX"/>
        </a:p>
      </dgm:t>
    </dgm:pt>
    <dgm:pt modelId="{8AD54E73-6EC2-4330-AA33-AEC503152BC8}" type="sibTrans" cxnId="{D4C58B41-DF40-4304-929A-79A4FA1A0404}">
      <dgm:prSet/>
      <dgm:spPr/>
      <dgm:t>
        <a:bodyPr/>
        <a:lstStyle/>
        <a:p>
          <a:endParaRPr lang="es-MX"/>
        </a:p>
      </dgm:t>
    </dgm:pt>
    <dgm:pt modelId="{78B5F21E-73F8-4BEC-9FF3-D2B0A39B361D}">
      <dgm:prSet/>
      <dgm:spPr/>
      <dgm:t>
        <a:bodyPr/>
        <a:lstStyle/>
        <a:p>
          <a:r>
            <a:rPr lang="es-MX" dirty="0"/>
            <a:t>¿Qué es el proceso entrega-recepción?</a:t>
          </a:r>
        </a:p>
      </dgm:t>
    </dgm:pt>
    <dgm:pt modelId="{9078E110-609B-4218-AFF2-D549E103B0C1}" type="parTrans" cxnId="{7B3DF00B-1E76-429E-A774-85F6EEDF5DDA}">
      <dgm:prSet/>
      <dgm:spPr/>
      <dgm:t>
        <a:bodyPr/>
        <a:lstStyle/>
        <a:p>
          <a:endParaRPr lang="es-MX"/>
        </a:p>
      </dgm:t>
    </dgm:pt>
    <dgm:pt modelId="{76CFE32F-74FD-48EA-AB28-1A5A07237FA3}" type="sibTrans" cxnId="{7B3DF00B-1E76-429E-A774-85F6EEDF5DDA}">
      <dgm:prSet/>
      <dgm:spPr/>
      <dgm:t>
        <a:bodyPr/>
        <a:lstStyle/>
        <a:p>
          <a:endParaRPr lang="es-MX"/>
        </a:p>
      </dgm:t>
    </dgm:pt>
    <dgm:pt modelId="{9FA7FD4F-9714-484B-90F6-8761FFCF07C5}">
      <dgm:prSet custT="1"/>
      <dgm:spPr/>
      <dgm:t>
        <a:bodyPr/>
        <a:lstStyle/>
        <a:p>
          <a:r>
            <a:rPr lang="es-MX" sz="1400" dirty="0"/>
            <a:t>Actividades encaminadas a transferir, la responsabilidad de la administración, uso y aprovechamiento institucional de los bienes, recursos, así como los informes, documentos, archivos y expedientes vinculados o inherentes al ejercicio de su atribución o función dentro de la Universidad, en virtud de la existencia de un nuevo nombramiento.</a:t>
          </a:r>
        </a:p>
      </dgm:t>
    </dgm:pt>
    <dgm:pt modelId="{70001D79-9C6E-496E-A2BC-B4E32D395C98}" type="parTrans" cxnId="{671F22F6-813E-4180-94BB-BFACB8BC110A}">
      <dgm:prSet/>
      <dgm:spPr/>
      <dgm:t>
        <a:bodyPr/>
        <a:lstStyle/>
        <a:p>
          <a:endParaRPr lang="es-MX"/>
        </a:p>
      </dgm:t>
    </dgm:pt>
    <dgm:pt modelId="{23F45DBB-21EA-4447-A752-3D318AAA0610}" type="sibTrans" cxnId="{671F22F6-813E-4180-94BB-BFACB8BC110A}">
      <dgm:prSet/>
      <dgm:spPr/>
      <dgm:t>
        <a:bodyPr/>
        <a:lstStyle/>
        <a:p>
          <a:endParaRPr lang="es-MX"/>
        </a:p>
      </dgm:t>
    </dgm:pt>
    <dgm:pt modelId="{7D88770E-4BA9-4547-BF14-B02277D02B8D}">
      <dgm:prSet custT="1"/>
      <dgm:spPr/>
      <dgm:t>
        <a:bodyPr/>
        <a:lstStyle/>
        <a:p>
          <a:endParaRPr lang="es-MX" sz="1400" dirty="0"/>
        </a:p>
      </dgm:t>
    </dgm:pt>
    <dgm:pt modelId="{E0F208DA-5FEE-4ABE-9BC1-EEB38A4AC8B7}" type="parTrans" cxnId="{518E7151-07FB-4FC5-AC99-37C53034CDD4}">
      <dgm:prSet/>
      <dgm:spPr/>
      <dgm:t>
        <a:bodyPr/>
        <a:lstStyle/>
        <a:p>
          <a:endParaRPr lang="es-MX"/>
        </a:p>
      </dgm:t>
    </dgm:pt>
    <dgm:pt modelId="{C93A1A7C-FE76-4A96-A5FA-9F9F94A51979}" type="sibTrans" cxnId="{518E7151-07FB-4FC5-AC99-37C53034CDD4}">
      <dgm:prSet/>
      <dgm:spPr/>
      <dgm:t>
        <a:bodyPr/>
        <a:lstStyle/>
        <a:p>
          <a:endParaRPr lang="es-MX"/>
        </a:p>
      </dgm:t>
    </dgm:pt>
    <dgm:pt modelId="{E80BEC48-7352-443A-B5B1-A075BB747DAA}">
      <dgm:prSet phldrT="[Texto]" custT="1"/>
      <dgm:spPr/>
      <dgm:t>
        <a:bodyPr/>
        <a:lstStyle/>
        <a:p>
          <a:r>
            <a:rPr lang="es-MX" sz="1400" dirty="0"/>
            <a:t>Asuntos a cargo</a:t>
          </a:r>
        </a:p>
      </dgm:t>
    </dgm:pt>
    <dgm:pt modelId="{2DFFEAF7-F6B0-4273-8649-AB75B108AD7E}" type="parTrans" cxnId="{C7177CFA-80CA-4736-8E0E-83A4B3EDA716}">
      <dgm:prSet/>
      <dgm:spPr/>
      <dgm:t>
        <a:bodyPr/>
        <a:lstStyle/>
        <a:p>
          <a:endParaRPr lang="es-MX"/>
        </a:p>
      </dgm:t>
    </dgm:pt>
    <dgm:pt modelId="{CF8464D5-9F4B-4F3A-A4DE-1B5376FC45E7}" type="sibTrans" cxnId="{C7177CFA-80CA-4736-8E0E-83A4B3EDA716}">
      <dgm:prSet/>
      <dgm:spPr/>
      <dgm:t>
        <a:bodyPr/>
        <a:lstStyle/>
        <a:p>
          <a:endParaRPr lang="es-MX"/>
        </a:p>
      </dgm:t>
    </dgm:pt>
    <dgm:pt modelId="{45CE4B34-51FA-4C21-98F3-016B7D8EBF30}">
      <dgm:prSet phldrT="[Texto]" custT="1"/>
      <dgm:spPr/>
      <dgm:t>
        <a:bodyPr/>
        <a:lstStyle/>
        <a:p>
          <a:r>
            <a:rPr lang="es-MX" sz="1400" dirty="0"/>
            <a:t>Documentación</a:t>
          </a:r>
        </a:p>
      </dgm:t>
    </dgm:pt>
    <dgm:pt modelId="{21197A9F-4A1B-4E62-94D4-CC532CF7AF55}" type="parTrans" cxnId="{15CD6B1A-0C1B-47CE-8C5F-83E6C853E996}">
      <dgm:prSet/>
      <dgm:spPr/>
      <dgm:t>
        <a:bodyPr/>
        <a:lstStyle/>
        <a:p>
          <a:endParaRPr lang="es-MX"/>
        </a:p>
      </dgm:t>
    </dgm:pt>
    <dgm:pt modelId="{F05212FD-2B3A-450E-80CA-E1C7BF4B3243}" type="sibTrans" cxnId="{15CD6B1A-0C1B-47CE-8C5F-83E6C853E996}">
      <dgm:prSet/>
      <dgm:spPr/>
      <dgm:t>
        <a:bodyPr/>
        <a:lstStyle/>
        <a:p>
          <a:endParaRPr lang="es-MX"/>
        </a:p>
      </dgm:t>
    </dgm:pt>
    <dgm:pt modelId="{0E7A1452-39C4-4FC2-B561-6EE70B2F7534}">
      <dgm:prSet phldrT="[Texto]" custT="1"/>
      <dgm:spPr/>
      <dgm:t>
        <a:bodyPr/>
        <a:lstStyle/>
        <a:p>
          <a:r>
            <a:rPr lang="es-MX" sz="1400" dirty="0"/>
            <a:t>Información Generada.</a:t>
          </a:r>
        </a:p>
      </dgm:t>
    </dgm:pt>
    <dgm:pt modelId="{554B9E3C-E504-4B6A-B161-67C44599ADD9}" type="parTrans" cxnId="{19734C07-8625-4A4F-A355-2C42F63785B3}">
      <dgm:prSet/>
      <dgm:spPr/>
      <dgm:t>
        <a:bodyPr/>
        <a:lstStyle/>
        <a:p>
          <a:endParaRPr lang="es-MX"/>
        </a:p>
      </dgm:t>
    </dgm:pt>
    <dgm:pt modelId="{FE67BDDE-34A2-446A-8C8B-07AC8158D8A0}" type="sibTrans" cxnId="{19734C07-8625-4A4F-A355-2C42F63785B3}">
      <dgm:prSet/>
      <dgm:spPr/>
      <dgm:t>
        <a:bodyPr/>
        <a:lstStyle/>
        <a:p>
          <a:endParaRPr lang="es-MX"/>
        </a:p>
      </dgm:t>
    </dgm:pt>
    <dgm:pt modelId="{32BCAF1E-91A3-4CFB-A7C0-AEC90B26FF45}" type="pres">
      <dgm:prSet presAssocID="{00698A87-A10D-453B-903E-F641F7523AE7}" presName="composite" presStyleCnt="0">
        <dgm:presLayoutVars>
          <dgm:chMax val="3"/>
          <dgm:animLvl val="lvl"/>
          <dgm:resizeHandles val="exact"/>
        </dgm:presLayoutVars>
      </dgm:prSet>
      <dgm:spPr/>
    </dgm:pt>
    <dgm:pt modelId="{57CB95BC-E158-4EAA-A75A-6FC130D309F3}" type="pres">
      <dgm:prSet presAssocID="{78B5F21E-73F8-4BEC-9FF3-D2B0A39B361D}" presName="gear1" presStyleLbl="node1" presStyleIdx="0" presStyleCnt="3" custScaleX="92023" custScaleY="84312" custLinFactNeighborX="35773" custLinFactNeighborY="-58001">
        <dgm:presLayoutVars>
          <dgm:chMax val="1"/>
          <dgm:bulletEnabled val="1"/>
        </dgm:presLayoutVars>
      </dgm:prSet>
      <dgm:spPr/>
    </dgm:pt>
    <dgm:pt modelId="{46C69C3E-8984-46E9-9FEE-4DC1473E2563}" type="pres">
      <dgm:prSet presAssocID="{78B5F21E-73F8-4BEC-9FF3-D2B0A39B361D}" presName="gear1srcNode" presStyleLbl="node1" presStyleIdx="0" presStyleCnt="3"/>
      <dgm:spPr/>
    </dgm:pt>
    <dgm:pt modelId="{F7A305D5-46C3-451F-A302-05245C8E95D7}" type="pres">
      <dgm:prSet presAssocID="{78B5F21E-73F8-4BEC-9FF3-D2B0A39B361D}" presName="gear1dstNode" presStyleLbl="node1" presStyleIdx="0" presStyleCnt="3"/>
      <dgm:spPr/>
    </dgm:pt>
    <dgm:pt modelId="{0F849D7F-46E1-4FC8-8041-3B29DEB9F880}" type="pres">
      <dgm:prSet presAssocID="{78B5F21E-73F8-4BEC-9FF3-D2B0A39B361D}" presName="gear1ch" presStyleLbl="fgAcc1" presStyleIdx="0" presStyleCnt="2" custScaleX="200911" custScaleY="163554" custLinFactNeighborX="73729" custLinFactNeighborY="-92791">
        <dgm:presLayoutVars>
          <dgm:chMax val="0"/>
          <dgm:bulletEnabled val="1"/>
        </dgm:presLayoutVars>
      </dgm:prSet>
      <dgm:spPr/>
    </dgm:pt>
    <dgm:pt modelId="{19534061-3748-4AA2-B3E4-81947CCC553B}" type="pres">
      <dgm:prSet presAssocID="{67F6CE44-2EAD-4E3A-85BA-CBBE1E67B8A4}" presName="gear2" presStyleLbl="node1" presStyleIdx="1" presStyleCnt="3" custLinFactNeighborX="-15089" custLinFactNeighborY="6074">
        <dgm:presLayoutVars>
          <dgm:chMax val="1"/>
          <dgm:bulletEnabled val="1"/>
        </dgm:presLayoutVars>
      </dgm:prSet>
      <dgm:spPr/>
    </dgm:pt>
    <dgm:pt modelId="{D3E9F19C-288C-42F4-B65A-A90A0EE8FE78}" type="pres">
      <dgm:prSet presAssocID="{67F6CE44-2EAD-4E3A-85BA-CBBE1E67B8A4}" presName="gear2srcNode" presStyleLbl="node1" presStyleIdx="1" presStyleCnt="3"/>
      <dgm:spPr/>
    </dgm:pt>
    <dgm:pt modelId="{284939EB-5521-4E9A-BBC5-DBF2B7608422}" type="pres">
      <dgm:prSet presAssocID="{67F6CE44-2EAD-4E3A-85BA-CBBE1E67B8A4}" presName="gear2dstNode" presStyleLbl="node1" presStyleIdx="1" presStyleCnt="3"/>
      <dgm:spPr/>
    </dgm:pt>
    <dgm:pt modelId="{E0FAA809-93DC-4AD5-871C-4F640D25B6DF}" type="pres">
      <dgm:prSet presAssocID="{67F6CE44-2EAD-4E3A-85BA-CBBE1E67B8A4}" presName="gear2ch" presStyleLbl="fgAcc1" presStyleIdx="1" presStyleCnt="2" custScaleX="111087" custScaleY="165503" custLinFactNeighborX="-42902" custLinFactNeighborY="27712">
        <dgm:presLayoutVars>
          <dgm:chMax val="0"/>
          <dgm:bulletEnabled val="1"/>
        </dgm:presLayoutVars>
      </dgm:prSet>
      <dgm:spPr/>
    </dgm:pt>
    <dgm:pt modelId="{0EE31F58-8B41-465B-8F33-73CFE57DD6BA}" type="pres">
      <dgm:prSet presAssocID="{697571DF-119B-4F10-BFAD-9F232DB653E8}" presName="gear3" presStyleLbl="node1" presStyleIdx="2" presStyleCnt="3" custLinFactNeighborX="-9879" custLinFactNeighborY="-4663"/>
      <dgm:spPr/>
    </dgm:pt>
    <dgm:pt modelId="{47F84000-800B-42BD-AEB4-469F2B3C1016}" type="pres">
      <dgm:prSet presAssocID="{697571DF-119B-4F10-BFAD-9F232DB653E8}" presName="gear3tx" presStyleLbl="node1" presStyleIdx="2" presStyleCnt="3">
        <dgm:presLayoutVars>
          <dgm:chMax val="1"/>
          <dgm:bulletEnabled val="1"/>
        </dgm:presLayoutVars>
      </dgm:prSet>
      <dgm:spPr/>
    </dgm:pt>
    <dgm:pt modelId="{A151658F-10C0-44CC-908D-C6D812F257A3}" type="pres">
      <dgm:prSet presAssocID="{697571DF-119B-4F10-BFAD-9F232DB653E8}" presName="gear3srcNode" presStyleLbl="node1" presStyleIdx="2" presStyleCnt="3"/>
      <dgm:spPr/>
    </dgm:pt>
    <dgm:pt modelId="{56887FA2-5635-4D21-8C11-3E35631DD2E6}" type="pres">
      <dgm:prSet presAssocID="{697571DF-119B-4F10-BFAD-9F232DB653E8}" presName="gear3dstNode" presStyleLbl="node1" presStyleIdx="2" presStyleCnt="3"/>
      <dgm:spPr/>
    </dgm:pt>
    <dgm:pt modelId="{57C00DBA-C559-43DB-BC3E-C89C5D9E994B}" type="pres">
      <dgm:prSet presAssocID="{76CFE32F-74FD-48EA-AB28-1A5A07237FA3}" presName="connector1" presStyleLbl="sibTrans2D1" presStyleIdx="0" presStyleCnt="3" custScaleX="92023" custScaleY="84312" custLinFactNeighborX="18908" custLinFactNeighborY="-47269"/>
      <dgm:spPr/>
    </dgm:pt>
    <dgm:pt modelId="{90A306F5-0CDA-4796-B0C4-2F4247FDB63F}" type="pres">
      <dgm:prSet presAssocID="{14249F9E-B100-423D-96F8-88E21D62F083}" presName="connector2" presStyleLbl="sibTrans2D1" presStyleIdx="1" presStyleCnt="3" custLinFactNeighborX="-12642" custLinFactNeighborY="2788"/>
      <dgm:spPr/>
    </dgm:pt>
    <dgm:pt modelId="{80160275-0E39-4199-9589-5F48898D5974}" type="pres">
      <dgm:prSet presAssocID="{8AD54E73-6EC2-4330-AA33-AEC503152BC8}" presName="connector3" presStyleLbl="sibTrans2D1" presStyleIdx="2" presStyleCnt="3" custLinFactNeighborX="-8598" custLinFactNeighborY="-4058"/>
      <dgm:spPr/>
    </dgm:pt>
  </dgm:ptLst>
  <dgm:cxnLst>
    <dgm:cxn modelId="{19734C07-8625-4A4F-A355-2C42F63785B3}" srcId="{67F6CE44-2EAD-4E3A-85BA-CBBE1E67B8A4}" destId="{0E7A1452-39C4-4FC2-B561-6EE70B2F7534}" srcOrd="6" destOrd="0" parTransId="{554B9E3C-E504-4B6A-B161-67C44599ADD9}" sibTransId="{FE67BDDE-34A2-446A-8C8B-07AC8158D8A0}"/>
    <dgm:cxn modelId="{7B3DF00B-1E76-429E-A774-85F6EEDF5DDA}" srcId="{00698A87-A10D-453B-903E-F641F7523AE7}" destId="{78B5F21E-73F8-4BEC-9FF3-D2B0A39B361D}" srcOrd="0" destOrd="0" parTransId="{9078E110-609B-4218-AFF2-D549E103B0C1}" sibTransId="{76CFE32F-74FD-48EA-AB28-1A5A07237FA3}"/>
    <dgm:cxn modelId="{928EEA18-3062-414B-B576-F5270039EA70}" type="presOf" srcId="{9FA7FD4F-9714-484B-90F6-8761FFCF07C5}" destId="{0F849D7F-46E1-4FC8-8041-3B29DEB9F880}" srcOrd="0" destOrd="0" presId="urn:microsoft.com/office/officeart/2005/8/layout/gear1"/>
    <dgm:cxn modelId="{CF417B19-AB69-47E8-B664-2BD93BFD8F7B}" type="presOf" srcId="{E1019DEA-712A-4EAF-9330-F2DD1AC9ED0D}" destId="{E0FAA809-93DC-4AD5-871C-4F640D25B6DF}" srcOrd="0" destOrd="0" presId="urn:microsoft.com/office/officeart/2005/8/layout/gear1"/>
    <dgm:cxn modelId="{15CD6B1A-0C1B-47CE-8C5F-83E6C853E996}" srcId="{67F6CE44-2EAD-4E3A-85BA-CBBE1E67B8A4}" destId="{45CE4B34-51FA-4C21-98F3-016B7D8EBF30}" srcOrd="5" destOrd="0" parTransId="{21197A9F-4A1B-4E62-94D4-CC532CF7AF55}" sibTransId="{F05212FD-2B3A-450E-80CA-E1C7BF4B3243}"/>
    <dgm:cxn modelId="{46D66020-4DBC-403A-B87A-56D0DAA8A2F6}" srcId="{67F6CE44-2EAD-4E3A-85BA-CBBE1E67B8A4}" destId="{5313FDDE-9AF3-48DB-BBD5-A1B51C0774FF}" srcOrd="2" destOrd="0" parTransId="{7DA8B343-C41D-45B0-92CE-079326E75E2E}" sibTransId="{A64BB956-C8EB-4F14-B755-07036858689F}"/>
    <dgm:cxn modelId="{2CE3BB26-0401-4B49-8283-C751254E12D2}" type="presOf" srcId="{67F6CE44-2EAD-4E3A-85BA-CBBE1E67B8A4}" destId="{284939EB-5521-4E9A-BBC5-DBF2B7608422}" srcOrd="2" destOrd="0" presId="urn:microsoft.com/office/officeart/2005/8/layout/gear1"/>
    <dgm:cxn modelId="{73F6C12E-2822-4C8E-B4D9-CA2F54F7D4AD}" type="presOf" srcId="{93A00D0C-3020-4C14-A205-EC4A36B43FE2}" destId="{E0FAA809-93DC-4AD5-871C-4F640D25B6DF}" srcOrd="0" destOrd="3" presId="urn:microsoft.com/office/officeart/2005/8/layout/gear1"/>
    <dgm:cxn modelId="{F1E5492F-4B00-4551-98C1-D5735A57D5DD}" srcId="{00698A87-A10D-453B-903E-F641F7523AE7}" destId="{67F6CE44-2EAD-4E3A-85BA-CBBE1E67B8A4}" srcOrd="1" destOrd="0" parTransId="{9BBD895E-7003-450A-BD5B-EA402463347A}" sibTransId="{14249F9E-B100-423D-96F8-88E21D62F083}"/>
    <dgm:cxn modelId="{D4C58B41-DF40-4304-929A-79A4FA1A0404}" srcId="{00698A87-A10D-453B-903E-F641F7523AE7}" destId="{697571DF-119B-4F10-BFAD-9F232DB653E8}" srcOrd="2" destOrd="0" parTransId="{8CF09422-012B-4D08-B159-D4E31F253FF8}" sibTransId="{8AD54E73-6EC2-4330-AA33-AEC503152BC8}"/>
    <dgm:cxn modelId="{F95A4563-CA93-4B67-9112-655E2A0EF070}" type="presOf" srcId="{76CFE32F-74FD-48EA-AB28-1A5A07237FA3}" destId="{57C00DBA-C559-43DB-BC3E-C89C5D9E994B}" srcOrd="0" destOrd="0" presId="urn:microsoft.com/office/officeart/2005/8/layout/gear1"/>
    <dgm:cxn modelId="{E16FAA43-60A5-45ED-9D65-3F9EBA422179}" type="presOf" srcId="{E80BEC48-7352-443A-B5B1-A075BB747DAA}" destId="{E0FAA809-93DC-4AD5-871C-4F640D25B6DF}" srcOrd="0" destOrd="4" presId="urn:microsoft.com/office/officeart/2005/8/layout/gear1"/>
    <dgm:cxn modelId="{C9C48E47-AB61-4AD0-9009-A9AFDBAE7C00}" srcId="{67F6CE44-2EAD-4E3A-85BA-CBBE1E67B8A4}" destId="{9981689A-B82D-4300-AA16-88D5FBB94474}" srcOrd="1" destOrd="0" parTransId="{A0B2D05E-8349-4839-9BFC-6572AD090A78}" sibTransId="{470CB80A-0178-4ED3-8F34-9BFEDC4A881E}"/>
    <dgm:cxn modelId="{ECD1A549-1D4B-4233-9928-9BEFC2F55791}" srcId="{67F6CE44-2EAD-4E3A-85BA-CBBE1E67B8A4}" destId="{93A00D0C-3020-4C14-A205-EC4A36B43FE2}" srcOrd="3" destOrd="0" parTransId="{4ADCC2D2-6D3E-47CB-BC71-9581C845F435}" sibTransId="{AEE5AE15-2AEF-4312-AC74-7ACCF2E218AE}"/>
    <dgm:cxn modelId="{518E7151-07FB-4FC5-AC99-37C53034CDD4}" srcId="{78B5F21E-73F8-4BEC-9FF3-D2B0A39B361D}" destId="{7D88770E-4BA9-4547-BF14-B02277D02B8D}" srcOrd="1" destOrd="0" parTransId="{E0F208DA-5FEE-4ABE-9BC1-EEB38A4AC8B7}" sibTransId="{C93A1A7C-FE76-4A96-A5FA-9F9F94A51979}"/>
    <dgm:cxn modelId="{45209C78-86F3-4B23-B9AB-CF0B9BAD8412}" srcId="{67F6CE44-2EAD-4E3A-85BA-CBBE1E67B8A4}" destId="{E1019DEA-712A-4EAF-9330-F2DD1AC9ED0D}" srcOrd="0" destOrd="0" parTransId="{8229327C-756D-4AF1-9C92-C5ADABB548DD}" sibTransId="{1FCCF1C3-1D05-4F0C-AA5F-0E5F07D5A252}"/>
    <dgm:cxn modelId="{4A00BF78-5320-4E57-964E-620F01E9F72D}" type="presOf" srcId="{92BA5437-7DB3-4CE6-AF7F-30B7B3981223}" destId="{E0FAA809-93DC-4AD5-871C-4F640D25B6DF}" srcOrd="0" destOrd="7" presId="urn:microsoft.com/office/officeart/2005/8/layout/gear1"/>
    <dgm:cxn modelId="{99594581-9722-4BF0-AD2B-B0EABFC52FAA}" type="presOf" srcId="{5313FDDE-9AF3-48DB-BBD5-A1B51C0774FF}" destId="{E0FAA809-93DC-4AD5-871C-4F640D25B6DF}" srcOrd="0" destOrd="2" presId="urn:microsoft.com/office/officeart/2005/8/layout/gear1"/>
    <dgm:cxn modelId="{F9080482-079C-4552-BD26-5922E8C68138}" type="presOf" srcId="{0E7A1452-39C4-4FC2-B561-6EE70B2F7534}" destId="{E0FAA809-93DC-4AD5-871C-4F640D25B6DF}" srcOrd="0" destOrd="6" presId="urn:microsoft.com/office/officeart/2005/8/layout/gear1"/>
    <dgm:cxn modelId="{EAD4DA8C-1B13-4646-A6CC-59C1E59433D9}" type="presOf" srcId="{697571DF-119B-4F10-BFAD-9F232DB653E8}" destId="{47F84000-800B-42BD-AEB4-469F2B3C1016}" srcOrd="1" destOrd="0" presId="urn:microsoft.com/office/officeart/2005/8/layout/gear1"/>
    <dgm:cxn modelId="{B4F63D94-F124-4217-AFBE-1DE9A3FBADFF}" type="presOf" srcId="{78B5F21E-73F8-4BEC-9FF3-D2B0A39B361D}" destId="{57CB95BC-E158-4EAA-A75A-6FC130D309F3}" srcOrd="0" destOrd="0" presId="urn:microsoft.com/office/officeart/2005/8/layout/gear1"/>
    <dgm:cxn modelId="{674437A7-FC09-46B8-A432-099FF20E9EE5}" type="presOf" srcId="{697571DF-119B-4F10-BFAD-9F232DB653E8}" destId="{56887FA2-5635-4D21-8C11-3E35631DD2E6}" srcOrd="3" destOrd="0" presId="urn:microsoft.com/office/officeart/2005/8/layout/gear1"/>
    <dgm:cxn modelId="{000E1BA9-5BD3-49BD-9C94-A00DA9ACD58F}" type="presOf" srcId="{697571DF-119B-4F10-BFAD-9F232DB653E8}" destId="{0EE31F58-8B41-465B-8F33-73CFE57DD6BA}" srcOrd="0" destOrd="0" presId="urn:microsoft.com/office/officeart/2005/8/layout/gear1"/>
    <dgm:cxn modelId="{FDD764B9-FDB7-46DB-97D5-262FF9D0F614}" type="presOf" srcId="{7D88770E-4BA9-4547-BF14-B02277D02B8D}" destId="{0F849D7F-46E1-4FC8-8041-3B29DEB9F880}" srcOrd="0" destOrd="1" presId="urn:microsoft.com/office/officeart/2005/8/layout/gear1"/>
    <dgm:cxn modelId="{261D58C7-7248-40A7-BF85-353CE6320D35}" type="presOf" srcId="{00698A87-A10D-453B-903E-F641F7523AE7}" destId="{32BCAF1E-91A3-4CFB-A7C0-AEC90B26FF45}" srcOrd="0" destOrd="0" presId="urn:microsoft.com/office/officeart/2005/8/layout/gear1"/>
    <dgm:cxn modelId="{5A45C7D0-2703-4590-B872-A0F7B18443B6}" type="presOf" srcId="{697571DF-119B-4F10-BFAD-9F232DB653E8}" destId="{A151658F-10C0-44CC-908D-C6D812F257A3}" srcOrd="2" destOrd="0" presId="urn:microsoft.com/office/officeart/2005/8/layout/gear1"/>
    <dgm:cxn modelId="{0836B3D2-E429-48E7-A78C-0686F280A738}" srcId="{67F6CE44-2EAD-4E3A-85BA-CBBE1E67B8A4}" destId="{92BA5437-7DB3-4CE6-AF7F-30B7B3981223}" srcOrd="7" destOrd="0" parTransId="{E33798D4-B5BA-4BE6-B2F5-C8F7C368613D}" sibTransId="{73D082F9-62EF-486F-B6F0-FA8692B5F81F}"/>
    <dgm:cxn modelId="{3D03ACD5-A156-4DF0-AAE9-0A14DADD07FB}" type="presOf" srcId="{14249F9E-B100-423D-96F8-88E21D62F083}" destId="{90A306F5-0CDA-4796-B0C4-2F4247FDB63F}" srcOrd="0" destOrd="0" presId="urn:microsoft.com/office/officeart/2005/8/layout/gear1"/>
    <dgm:cxn modelId="{5AFD46DB-72A9-4D69-9898-CF5EF5431834}" type="presOf" srcId="{78B5F21E-73F8-4BEC-9FF3-D2B0A39B361D}" destId="{F7A305D5-46C3-451F-A302-05245C8E95D7}" srcOrd="2" destOrd="0" presId="urn:microsoft.com/office/officeart/2005/8/layout/gear1"/>
    <dgm:cxn modelId="{662BC5DC-2270-44C2-A662-5D715041DBC7}" type="presOf" srcId="{67F6CE44-2EAD-4E3A-85BA-CBBE1E67B8A4}" destId="{D3E9F19C-288C-42F4-B65A-A90A0EE8FE78}" srcOrd="1" destOrd="0" presId="urn:microsoft.com/office/officeart/2005/8/layout/gear1"/>
    <dgm:cxn modelId="{C86144E9-BCC9-46E7-A461-B9EEC0EDF498}" type="presOf" srcId="{78B5F21E-73F8-4BEC-9FF3-D2B0A39B361D}" destId="{46C69C3E-8984-46E9-9FEE-4DC1473E2563}" srcOrd="1" destOrd="0" presId="urn:microsoft.com/office/officeart/2005/8/layout/gear1"/>
    <dgm:cxn modelId="{5EDADFF0-29AA-48B0-86A9-2C23D98CE448}" type="presOf" srcId="{67F6CE44-2EAD-4E3A-85BA-CBBE1E67B8A4}" destId="{19534061-3748-4AA2-B3E4-81947CCC553B}" srcOrd="0" destOrd="0" presId="urn:microsoft.com/office/officeart/2005/8/layout/gear1"/>
    <dgm:cxn modelId="{671F22F6-813E-4180-94BB-BFACB8BC110A}" srcId="{78B5F21E-73F8-4BEC-9FF3-D2B0A39B361D}" destId="{9FA7FD4F-9714-484B-90F6-8761FFCF07C5}" srcOrd="0" destOrd="0" parTransId="{70001D79-9C6E-496E-A2BC-B4E32D395C98}" sibTransId="{23F45DBB-21EA-4447-A752-3D318AAA0610}"/>
    <dgm:cxn modelId="{9689EEF6-7D59-4E3A-9C81-386A5F44A227}" type="presOf" srcId="{8AD54E73-6EC2-4330-AA33-AEC503152BC8}" destId="{80160275-0E39-4199-9589-5F48898D5974}" srcOrd="0" destOrd="0" presId="urn:microsoft.com/office/officeart/2005/8/layout/gear1"/>
    <dgm:cxn modelId="{C7177CFA-80CA-4736-8E0E-83A4B3EDA716}" srcId="{67F6CE44-2EAD-4E3A-85BA-CBBE1E67B8A4}" destId="{E80BEC48-7352-443A-B5B1-A075BB747DAA}" srcOrd="4" destOrd="0" parTransId="{2DFFEAF7-F6B0-4273-8649-AB75B108AD7E}" sibTransId="{CF8464D5-9F4B-4F3A-A4DE-1B5376FC45E7}"/>
    <dgm:cxn modelId="{57216EFB-4D01-415D-83E9-56CA18336EC6}" type="presOf" srcId="{45CE4B34-51FA-4C21-98F3-016B7D8EBF30}" destId="{E0FAA809-93DC-4AD5-871C-4F640D25B6DF}" srcOrd="0" destOrd="5" presId="urn:microsoft.com/office/officeart/2005/8/layout/gear1"/>
    <dgm:cxn modelId="{154815FC-D465-4ACE-900E-350A6ABBC06F}" type="presOf" srcId="{9981689A-B82D-4300-AA16-88D5FBB94474}" destId="{E0FAA809-93DC-4AD5-871C-4F640D25B6DF}" srcOrd="0" destOrd="1" presId="urn:microsoft.com/office/officeart/2005/8/layout/gear1"/>
    <dgm:cxn modelId="{46A909D4-DE45-44B7-8F3D-2782918530CA}" type="presParOf" srcId="{32BCAF1E-91A3-4CFB-A7C0-AEC90B26FF45}" destId="{57CB95BC-E158-4EAA-A75A-6FC130D309F3}" srcOrd="0" destOrd="0" presId="urn:microsoft.com/office/officeart/2005/8/layout/gear1"/>
    <dgm:cxn modelId="{4514B38F-F602-4001-A6B5-815C69A79AB8}" type="presParOf" srcId="{32BCAF1E-91A3-4CFB-A7C0-AEC90B26FF45}" destId="{46C69C3E-8984-46E9-9FEE-4DC1473E2563}" srcOrd="1" destOrd="0" presId="urn:microsoft.com/office/officeart/2005/8/layout/gear1"/>
    <dgm:cxn modelId="{8A079800-3BF3-47F4-9E66-C94F57C16F49}" type="presParOf" srcId="{32BCAF1E-91A3-4CFB-A7C0-AEC90B26FF45}" destId="{F7A305D5-46C3-451F-A302-05245C8E95D7}" srcOrd="2" destOrd="0" presId="urn:microsoft.com/office/officeart/2005/8/layout/gear1"/>
    <dgm:cxn modelId="{98A98750-9119-4353-8FFC-486A85EC70E1}" type="presParOf" srcId="{32BCAF1E-91A3-4CFB-A7C0-AEC90B26FF45}" destId="{0F849D7F-46E1-4FC8-8041-3B29DEB9F880}" srcOrd="3" destOrd="0" presId="urn:microsoft.com/office/officeart/2005/8/layout/gear1"/>
    <dgm:cxn modelId="{286ED02F-FBAA-4550-86DC-9754B80E28E9}" type="presParOf" srcId="{32BCAF1E-91A3-4CFB-A7C0-AEC90B26FF45}" destId="{19534061-3748-4AA2-B3E4-81947CCC553B}" srcOrd="4" destOrd="0" presId="urn:microsoft.com/office/officeart/2005/8/layout/gear1"/>
    <dgm:cxn modelId="{8CF6D8C0-AC4E-4A2B-9226-A0A7803E725E}" type="presParOf" srcId="{32BCAF1E-91A3-4CFB-A7C0-AEC90B26FF45}" destId="{D3E9F19C-288C-42F4-B65A-A90A0EE8FE78}" srcOrd="5" destOrd="0" presId="urn:microsoft.com/office/officeart/2005/8/layout/gear1"/>
    <dgm:cxn modelId="{35C7BE70-56BE-4AF1-858D-2DD3E0C5C07A}" type="presParOf" srcId="{32BCAF1E-91A3-4CFB-A7C0-AEC90B26FF45}" destId="{284939EB-5521-4E9A-BBC5-DBF2B7608422}" srcOrd="6" destOrd="0" presId="urn:microsoft.com/office/officeart/2005/8/layout/gear1"/>
    <dgm:cxn modelId="{88C81DF5-BBCE-41E6-8922-8FE33EFF525C}" type="presParOf" srcId="{32BCAF1E-91A3-4CFB-A7C0-AEC90B26FF45}" destId="{E0FAA809-93DC-4AD5-871C-4F640D25B6DF}" srcOrd="7" destOrd="0" presId="urn:microsoft.com/office/officeart/2005/8/layout/gear1"/>
    <dgm:cxn modelId="{4FA58DB5-F175-4A0E-B09B-594121C600CB}" type="presParOf" srcId="{32BCAF1E-91A3-4CFB-A7C0-AEC90B26FF45}" destId="{0EE31F58-8B41-465B-8F33-73CFE57DD6BA}" srcOrd="8" destOrd="0" presId="urn:microsoft.com/office/officeart/2005/8/layout/gear1"/>
    <dgm:cxn modelId="{F4CD8F83-A77E-4218-A86A-8BC026892999}" type="presParOf" srcId="{32BCAF1E-91A3-4CFB-A7C0-AEC90B26FF45}" destId="{47F84000-800B-42BD-AEB4-469F2B3C1016}" srcOrd="9" destOrd="0" presId="urn:microsoft.com/office/officeart/2005/8/layout/gear1"/>
    <dgm:cxn modelId="{F553AFAD-218B-4D95-8392-571B4AA7BB6F}" type="presParOf" srcId="{32BCAF1E-91A3-4CFB-A7C0-AEC90B26FF45}" destId="{A151658F-10C0-44CC-908D-C6D812F257A3}" srcOrd="10" destOrd="0" presId="urn:microsoft.com/office/officeart/2005/8/layout/gear1"/>
    <dgm:cxn modelId="{69EEFA8B-067C-4CEC-8B7E-874FDD9ADD8E}" type="presParOf" srcId="{32BCAF1E-91A3-4CFB-A7C0-AEC90B26FF45}" destId="{56887FA2-5635-4D21-8C11-3E35631DD2E6}" srcOrd="11" destOrd="0" presId="urn:microsoft.com/office/officeart/2005/8/layout/gear1"/>
    <dgm:cxn modelId="{5B8DBE44-C985-4C57-A7B8-A0230F168386}" type="presParOf" srcId="{32BCAF1E-91A3-4CFB-A7C0-AEC90B26FF45}" destId="{57C00DBA-C559-43DB-BC3E-C89C5D9E994B}" srcOrd="12" destOrd="0" presId="urn:microsoft.com/office/officeart/2005/8/layout/gear1"/>
    <dgm:cxn modelId="{811F2964-5E2D-460B-9DD1-C7226150FA8E}" type="presParOf" srcId="{32BCAF1E-91A3-4CFB-A7C0-AEC90B26FF45}" destId="{90A306F5-0CDA-4796-B0C4-2F4247FDB63F}" srcOrd="13" destOrd="0" presId="urn:microsoft.com/office/officeart/2005/8/layout/gear1"/>
    <dgm:cxn modelId="{56032514-D5DB-4492-A3D4-8B9A4EC10799}" type="presParOf" srcId="{32BCAF1E-91A3-4CFB-A7C0-AEC90B26FF45}" destId="{80160275-0E39-4199-9589-5F48898D5974}" srcOrd="1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7D9ECB-47FB-4455-BFB8-01C9EF6B70C4}"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s-MX"/>
        </a:p>
      </dgm:t>
    </dgm:pt>
    <dgm:pt modelId="{5BBB8694-4530-4C25-93FE-F506228621FD}">
      <dgm:prSet phldrT="[Texto]"/>
      <dgm:spPr/>
      <dgm:t>
        <a:bodyPr/>
        <a:lstStyle/>
        <a:p>
          <a:r>
            <a:rPr lang="es-MX" dirty="0"/>
            <a:t>¿Quiénes están Obligados?</a:t>
          </a:r>
        </a:p>
      </dgm:t>
    </dgm:pt>
    <dgm:pt modelId="{87953C77-3E1E-4E41-8570-F5ACA24734DB}" type="parTrans" cxnId="{896D0B11-3C38-4A3A-A012-E6C30E8EA3A0}">
      <dgm:prSet/>
      <dgm:spPr/>
      <dgm:t>
        <a:bodyPr/>
        <a:lstStyle/>
        <a:p>
          <a:endParaRPr lang="es-MX"/>
        </a:p>
      </dgm:t>
    </dgm:pt>
    <dgm:pt modelId="{8EFAB817-0D67-4405-8293-EF818CCA98FE}" type="sibTrans" cxnId="{896D0B11-3C38-4A3A-A012-E6C30E8EA3A0}">
      <dgm:prSet/>
      <dgm:spPr/>
      <dgm:t>
        <a:bodyPr/>
        <a:lstStyle/>
        <a:p>
          <a:endParaRPr lang="es-MX"/>
        </a:p>
      </dgm:t>
    </dgm:pt>
    <dgm:pt modelId="{1C1526EB-D838-4BAE-839F-F08A9290F48C}">
      <dgm:prSet phldrT="[Texto]" custT="1"/>
      <dgm:spPr/>
      <dgm:t>
        <a:bodyPr/>
        <a:lstStyle/>
        <a:p>
          <a:r>
            <a:rPr lang="es-MX" sz="1400" dirty="0"/>
            <a:t>Autoridades Unipersonales.</a:t>
          </a:r>
        </a:p>
      </dgm:t>
    </dgm:pt>
    <dgm:pt modelId="{6DA233A7-DD08-42CF-BD20-BA4E1CE38422}" type="parTrans" cxnId="{EE6C8829-BD0B-4A18-A967-72736BA39268}">
      <dgm:prSet/>
      <dgm:spPr/>
      <dgm:t>
        <a:bodyPr/>
        <a:lstStyle/>
        <a:p>
          <a:endParaRPr lang="es-MX"/>
        </a:p>
      </dgm:t>
    </dgm:pt>
    <dgm:pt modelId="{DC400FE8-20B4-486F-99E7-50266BE9D1D2}" type="sibTrans" cxnId="{EE6C8829-BD0B-4A18-A967-72736BA39268}">
      <dgm:prSet/>
      <dgm:spPr/>
      <dgm:t>
        <a:bodyPr/>
        <a:lstStyle/>
        <a:p>
          <a:endParaRPr lang="es-MX"/>
        </a:p>
      </dgm:t>
    </dgm:pt>
    <dgm:pt modelId="{E26F73EB-BEFC-40E6-BFF1-3176AA9663DF}">
      <dgm:prSet phldrT="[Texto]" custT="1"/>
      <dgm:spPr/>
      <dgm:t>
        <a:bodyPr/>
        <a:lstStyle/>
        <a:p>
          <a:r>
            <a:rPr lang="es-MX" sz="1400" dirty="0"/>
            <a:t>Persona que desempeñe funciones de mando medio o superior. </a:t>
          </a:r>
        </a:p>
      </dgm:t>
    </dgm:pt>
    <dgm:pt modelId="{865F4BA1-2FBD-4D5B-BCBF-B03307A41B6B}" type="parTrans" cxnId="{2B59F530-C63E-4747-9583-9F411307E00F}">
      <dgm:prSet/>
      <dgm:spPr/>
      <dgm:t>
        <a:bodyPr/>
        <a:lstStyle/>
        <a:p>
          <a:endParaRPr lang="es-MX"/>
        </a:p>
      </dgm:t>
    </dgm:pt>
    <dgm:pt modelId="{0762E084-19A0-4382-B6FF-BA357CB6EE8E}" type="sibTrans" cxnId="{2B59F530-C63E-4747-9583-9F411307E00F}">
      <dgm:prSet/>
      <dgm:spPr/>
      <dgm:t>
        <a:bodyPr/>
        <a:lstStyle/>
        <a:p>
          <a:endParaRPr lang="es-MX"/>
        </a:p>
      </dgm:t>
    </dgm:pt>
    <dgm:pt modelId="{BA1B970C-4482-441B-8845-2F15907277A0}">
      <dgm:prSet phldrT="[Texto]" custT="1"/>
      <dgm:spPr/>
      <dgm:t>
        <a:bodyPr/>
        <a:lstStyle/>
        <a:p>
          <a:r>
            <a:rPr lang="es-MX" sz="1400" dirty="0"/>
            <a:t>Aquellas que tengan a su cargo y manejo recursos de la Universidad, y que por determinación del Superior Jerárquico así lo designe.</a:t>
          </a:r>
        </a:p>
      </dgm:t>
    </dgm:pt>
    <dgm:pt modelId="{03E66CEA-E9E1-461D-BABB-2F21E9995719}" type="parTrans" cxnId="{6C114AF0-4ECC-4383-9DEA-53849C497169}">
      <dgm:prSet/>
      <dgm:spPr/>
      <dgm:t>
        <a:bodyPr/>
        <a:lstStyle/>
        <a:p>
          <a:endParaRPr lang="es-MX"/>
        </a:p>
      </dgm:t>
    </dgm:pt>
    <dgm:pt modelId="{65149B44-CF27-42F2-9871-EB30B23EDA9E}" type="sibTrans" cxnId="{6C114AF0-4ECC-4383-9DEA-53849C497169}">
      <dgm:prSet/>
      <dgm:spPr/>
      <dgm:t>
        <a:bodyPr/>
        <a:lstStyle/>
        <a:p>
          <a:endParaRPr lang="es-MX"/>
        </a:p>
      </dgm:t>
    </dgm:pt>
    <dgm:pt modelId="{EF51DC3A-0912-4265-939D-F31A466B8F3D}">
      <dgm:prSet/>
      <dgm:spPr/>
      <dgm:t>
        <a:bodyPr/>
        <a:lstStyle/>
        <a:p>
          <a:r>
            <a:rPr lang="es-MX" dirty="0"/>
            <a:t>Art. 2</a:t>
          </a:r>
        </a:p>
      </dgm:t>
    </dgm:pt>
    <dgm:pt modelId="{621C1D2F-8CC4-4A2D-8374-BF039AA66405}" type="parTrans" cxnId="{325DE802-50B8-450A-A233-C3DBC39DCBE9}">
      <dgm:prSet/>
      <dgm:spPr/>
      <dgm:t>
        <a:bodyPr/>
        <a:lstStyle/>
        <a:p>
          <a:endParaRPr lang="es-MX"/>
        </a:p>
      </dgm:t>
    </dgm:pt>
    <dgm:pt modelId="{270DE547-AA32-4982-9F72-061AA5E419CE}" type="sibTrans" cxnId="{325DE802-50B8-450A-A233-C3DBC39DCBE9}">
      <dgm:prSet/>
      <dgm:spPr/>
      <dgm:t>
        <a:bodyPr/>
        <a:lstStyle/>
        <a:p>
          <a:endParaRPr lang="es-MX"/>
        </a:p>
      </dgm:t>
    </dgm:pt>
    <dgm:pt modelId="{75247D2E-4F5C-4F00-ADFC-CC27F5906C14}" type="pres">
      <dgm:prSet presAssocID="{667D9ECB-47FB-4455-BFB8-01C9EF6B70C4}" presName="outerComposite" presStyleCnt="0">
        <dgm:presLayoutVars>
          <dgm:chMax val="2"/>
          <dgm:animLvl val="lvl"/>
          <dgm:resizeHandles val="exact"/>
        </dgm:presLayoutVars>
      </dgm:prSet>
      <dgm:spPr/>
    </dgm:pt>
    <dgm:pt modelId="{05969773-F1F5-4096-AA4E-512B59E01B8C}" type="pres">
      <dgm:prSet presAssocID="{667D9ECB-47FB-4455-BFB8-01C9EF6B70C4}" presName="dummyMaxCanvas" presStyleCnt="0"/>
      <dgm:spPr/>
    </dgm:pt>
    <dgm:pt modelId="{53E8B21D-B51A-4CA4-88D8-E2E98AFC0F68}" type="pres">
      <dgm:prSet presAssocID="{667D9ECB-47FB-4455-BFB8-01C9EF6B70C4}" presName="parentComposite" presStyleCnt="0"/>
      <dgm:spPr/>
    </dgm:pt>
    <dgm:pt modelId="{9ACF820A-9A2A-43F7-89E9-D44E51E41C57}" type="pres">
      <dgm:prSet presAssocID="{667D9ECB-47FB-4455-BFB8-01C9EF6B70C4}" presName="parent1" presStyleLbl="alignAccFollowNode1" presStyleIdx="0" presStyleCnt="4">
        <dgm:presLayoutVars>
          <dgm:chMax val="4"/>
        </dgm:presLayoutVars>
      </dgm:prSet>
      <dgm:spPr/>
    </dgm:pt>
    <dgm:pt modelId="{6CF200B5-AE2D-4B52-AB57-CF142488D752}" type="pres">
      <dgm:prSet presAssocID="{667D9ECB-47FB-4455-BFB8-01C9EF6B70C4}" presName="parent2" presStyleLbl="alignAccFollowNode1" presStyleIdx="1" presStyleCnt="4">
        <dgm:presLayoutVars>
          <dgm:chMax val="4"/>
        </dgm:presLayoutVars>
      </dgm:prSet>
      <dgm:spPr/>
    </dgm:pt>
    <dgm:pt modelId="{F07368CF-0627-401E-9122-E4E32AD50306}" type="pres">
      <dgm:prSet presAssocID="{667D9ECB-47FB-4455-BFB8-01C9EF6B70C4}" presName="childrenComposite" presStyleCnt="0"/>
      <dgm:spPr/>
    </dgm:pt>
    <dgm:pt modelId="{7DDDEA36-D4FD-4631-B3F7-772A19E2D1B5}" type="pres">
      <dgm:prSet presAssocID="{667D9ECB-47FB-4455-BFB8-01C9EF6B70C4}" presName="dummyMaxCanvas_ChildArea" presStyleCnt="0"/>
      <dgm:spPr/>
    </dgm:pt>
    <dgm:pt modelId="{1D014C6C-7232-46A3-9E5B-91520311BB93}" type="pres">
      <dgm:prSet presAssocID="{667D9ECB-47FB-4455-BFB8-01C9EF6B70C4}" presName="fulcrum" presStyleLbl="alignAccFollowNode1" presStyleIdx="2" presStyleCnt="4" custScaleX="95425" custScaleY="103160"/>
      <dgm:spPr/>
    </dgm:pt>
    <dgm:pt modelId="{2139CA95-339E-4102-99DE-02BAAA590788}" type="pres">
      <dgm:prSet presAssocID="{667D9ECB-47FB-4455-BFB8-01C9EF6B70C4}" presName="balance_30" presStyleLbl="alignAccFollowNode1" presStyleIdx="3" presStyleCnt="4" custAng="859816" custFlipVert="1" custScaleX="162740" custScaleY="70430">
        <dgm:presLayoutVars>
          <dgm:bulletEnabled val="1"/>
        </dgm:presLayoutVars>
      </dgm:prSet>
      <dgm:spPr/>
    </dgm:pt>
    <dgm:pt modelId="{12165E2A-8698-4A50-A432-13636B249283}" type="pres">
      <dgm:prSet presAssocID="{667D9ECB-47FB-4455-BFB8-01C9EF6B70C4}" presName="left_30_1" presStyleLbl="node1" presStyleIdx="0" presStyleCnt="3" custScaleX="263127" custLinFactNeighborX="-1904" custLinFactNeighborY="-10091">
        <dgm:presLayoutVars>
          <dgm:bulletEnabled val="1"/>
        </dgm:presLayoutVars>
      </dgm:prSet>
      <dgm:spPr/>
    </dgm:pt>
    <dgm:pt modelId="{CB692CDD-6E58-4DB9-B8B0-50EB8B7BDC06}" type="pres">
      <dgm:prSet presAssocID="{667D9ECB-47FB-4455-BFB8-01C9EF6B70C4}" presName="left_30_2" presStyleLbl="node1" presStyleIdx="1" presStyleCnt="3" custScaleX="186074" custLinFactNeighborX="-3332" custLinFactNeighborY="-7339">
        <dgm:presLayoutVars>
          <dgm:bulletEnabled val="1"/>
        </dgm:presLayoutVars>
      </dgm:prSet>
      <dgm:spPr/>
    </dgm:pt>
    <dgm:pt modelId="{DD52FC45-4B68-4187-B663-49B9E181B43C}" type="pres">
      <dgm:prSet presAssocID="{667D9ECB-47FB-4455-BFB8-01C9EF6B70C4}" presName="left_30_3" presStyleLbl="node1" presStyleIdx="2" presStyleCnt="3" custScaleX="169039" custLinFactNeighborX="-4520" custLinFactNeighborY="-6421">
        <dgm:presLayoutVars>
          <dgm:bulletEnabled val="1"/>
        </dgm:presLayoutVars>
      </dgm:prSet>
      <dgm:spPr/>
    </dgm:pt>
  </dgm:ptLst>
  <dgm:cxnLst>
    <dgm:cxn modelId="{325DE802-50B8-450A-A233-C3DBC39DCBE9}" srcId="{667D9ECB-47FB-4455-BFB8-01C9EF6B70C4}" destId="{EF51DC3A-0912-4265-939D-F31A466B8F3D}" srcOrd="1" destOrd="0" parTransId="{621C1D2F-8CC4-4A2D-8374-BF039AA66405}" sibTransId="{270DE547-AA32-4982-9F72-061AA5E419CE}"/>
    <dgm:cxn modelId="{3AD76F0B-EE6B-4DB9-B293-BCBCC07F58C5}" type="presOf" srcId="{5BBB8694-4530-4C25-93FE-F506228621FD}" destId="{9ACF820A-9A2A-43F7-89E9-D44E51E41C57}" srcOrd="0" destOrd="0" presId="urn:microsoft.com/office/officeart/2005/8/layout/balance1"/>
    <dgm:cxn modelId="{896D0B11-3C38-4A3A-A012-E6C30E8EA3A0}" srcId="{667D9ECB-47FB-4455-BFB8-01C9EF6B70C4}" destId="{5BBB8694-4530-4C25-93FE-F506228621FD}" srcOrd="0" destOrd="0" parTransId="{87953C77-3E1E-4E41-8570-F5ACA24734DB}" sibTransId="{8EFAB817-0D67-4405-8293-EF818CCA98FE}"/>
    <dgm:cxn modelId="{EE6C8829-BD0B-4A18-A967-72736BA39268}" srcId="{5BBB8694-4530-4C25-93FE-F506228621FD}" destId="{1C1526EB-D838-4BAE-839F-F08A9290F48C}" srcOrd="2" destOrd="0" parTransId="{6DA233A7-DD08-42CF-BD20-BA4E1CE38422}" sibTransId="{DC400FE8-20B4-486F-99E7-50266BE9D1D2}"/>
    <dgm:cxn modelId="{2B59F530-C63E-4747-9583-9F411307E00F}" srcId="{5BBB8694-4530-4C25-93FE-F506228621FD}" destId="{E26F73EB-BEFC-40E6-BFF1-3176AA9663DF}" srcOrd="1" destOrd="0" parTransId="{865F4BA1-2FBD-4D5B-BCBF-B03307A41B6B}" sibTransId="{0762E084-19A0-4382-B6FF-BA357CB6EE8E}"/>
    <dgm:cxn modelId="{3D53264B-8035-49A4-8F40-0D79599E5D35}" type="presOf" srcId="{E26F73EB-BEFC-40E6-BFF1-3176AA9663DF}" destId="{CB692CDD-6E58-4DB9-B8B0-50EB8B7BDC06}" srcOrd="0" destOrd="0" presId="urn:microsoft.com/office/officeart/2005/8/layout/balance1"/>
    <dgm:cxn modelId="{8508258A-B182-4B6C-80B1-3BAA3587CDCD}" type="presOf" srcId="{667D9ECB-47FB-4455-BFB8-01C9EF6B70C4}" destId="{75247D2E-4F5C-4F00-ADFC-CC27F5906C14}" srcOrd="0" destOrd="0" presId="urn:microsoft.com/office/officeart/2005/8/layout/balance1"/>
    <dgm:cxn modelId="{F21DF18C-6829-45FC-A34C-6B00A336D636}" type="presOf" srcId="{EF51DC3A-0912-4265-939D-F31A466B8F3D}" destId="{6CF200B5-AE2D-4B52-AB57-CF142488D752}" srcOrd="0" destOrd="0" presId="urn:microsoft.com/office/officeart/2005/8/layout/balance1"/>
    <dgm:cxn modelId="{3B071EAE-3E2A-4378-9359-B454AB636406}" type="presOf" srcId="{BA1B970C-4482-441B-8845-2F15907277A0}" destId="{12165E2A-8698-4A50-A432-13636B249283}" srcOrd="0" destOrd="0" presId="urn:microsoft.com/office/officeart/2005/8/layout/balance1"/>
    <dgm:cxn modelId="{7E5B6DC0-AA06-49D3-98A9-78247741BB1C}" type="presOf" srcId="{1C1526EB-D838-4BAE-839F-F08A9290F48C}" destId="{DD52FC45-4B68-4187-B663-49B9E181B43C}" srcOrd="0" destOrd="0" presId="urn:microsoft.com/office/officeart/2005/8/layout/balance1"/>
    <dgm:cxn modelId="{6C114AF0-4ECC-4383-9DEA-53849C497169}" srcId="{5BBB8694-4530-4C25-93FE-F506228621FD}" destId="{BA1B970C-4482-441B-8845-2F15907277A0}" srcOrd="0" destOrd="0" parTransId="{03E66CEA-E9E1-461D-BABB-2F21E9995719}" sibTransId="{65149B44-CF27-42F2-9871-EB30B23EDA9E}"/>
    <dgm:cxn modelId="{04C7EDF9-83D3-4E2C-849B-56FF73477191}" type="presParOf" srcId="{75247D2E-4F5C-4F00-ADFC-CC27F5906C14}" destId="{05969773-F1F5-4096-AA4E-512B59E01B8C}" srcOrd="0" destOrd="0" presId="urn:microsoft.com/office/officeart/2005/8/layout/balance1"/>
    <dgm:cxn modelId="{8C6FAB14-7AA9-43A1-82DC-E240F8D6C3E2}" type="presParOf" srcId="{75247D2E-4F5C-4F00-ADFC-CC27F5906C14}" destId="{53E8B21D-B51A-4CA4-88D8-E2E98AFC0F68}" srcOrd="1" destOrd="0" presId="urn:microsoft.com/office/officeart/2005/8/layout/balance1"/>
    <dgm:cxn modelId="{E49CF395-11D2-4852-86AD-AB8FD5B46936}" type="presParOf" srcId="{53E8B21D-B51A-4CA4-88D8-E2E98AFC0F68}" destId="{9ACF820A-9A2A-43F7-89E9-D44E51E41C57}" srcOrd="0" destOrd="0" presId="urn:microsoft.com/office/officeart/2005/8/layout/balance1"/>
    <dgm:cxn modelId="{3A957B85-EFE7-40E4-B87D-0116FA43EC98}" type="presParOf" srcId="{53E8B21D-B51A-4CA4-88D8-E2E98AFC0F68}" destId="{6CF200B5-AE2D-4B52-AB57-CF142488D752}" srcOrd="1" destOrd="0" presId="urn:microsoft.com/office/officeart/2005/8/layout/balance1"/>
    <dgm:cxn modelId="{CE91BE5D-2F20-4C8D-B407-540607E7A149}" type="presParOf" srcId="{75247D2E-4F5C-4F00-ADFC-CC27F5906C14}" destId="{F07368CF-0627-401E-9122-E4E32AD50306}" srcOrd="2" destOrd="0" presId="urn:microsoft.com/office/officeart/2005/8/layout/balance1"/>
    <dgm:cxn modelId="{AB283B2E-6D55-4F98-BA4E-A0254590BE30}" type="presParOf" srcId="{F07368CF-0627-401E-9122-E4E32AD50306}" destId="{7DDDEA36-D4FD-4631-B3F7-772A19E2D1B5}" srcOrd="0" destOrd="0" presId="urn:microsoft.com/office/officeart/2005/8/layout/balance1"/>
    <dgm:cxn modelId="{D9D4BE81-6226-4393-9C47-E44BE74A0562}" type="presParOf" srcId="{F07368CF-0627-401E-9122-E4E32AD50306}" destId="{1D014C6C-7232-46A3-9E5B-91520311BB93}" srcOrd="1" destOrd="0" presId="urn:microsoft.com/office/officeart/2005/8/layout/balance1"/>
    <dgm:cxn modelId="{D6842E29-60A7-4DA2-A075-8CF46F1CF639}" type="presParOf" srcId="{F07368CF-0627-401E-9122-E4E32AD50306}" destId="{2139CA95-339E-4102-99DE-02BAAA590788}" srcOrd="2" destOrd="0" presId="urn:microsoft.com/office/officeart/2005/8/layout/balance1"/>
    <dgm:cxn modelId="{4E9E27F9-C644-4A92-8A43-719DF6147986}" type="presParOf" srcId="{F07368CF-0627-401E-9122-E4E32AD50306}" destId="{12165E2A-8698-4A50-A432-13636B249283}" srcOrd="3" destOrd="0" presId="urn:microsoft.com/office/officeart/2005/8/layout/balance1"/>
    <dgm:cxn modelId="{F0C6E484-1AA0-4CC8-9038-2F0ECCCD1441}" type="presParOf" srcId="{F07368CF-0627-401E-9122-E4E32AD50306}" destId="{CB692CDD-6E58-4DB9-B8B0-50EB8B7BDC06}" srcOrd="4" destOrd="0" presId="urn:microsoft.com/office/officeart/2005/8/layout/balance1"/>
    <dgm:cxn modelId="{8DC7B1E4-9C1A-4E1D-A6F9-9EDA5E15CE76}" type="presParOf" srcId="{F07368CF-0627-401E-9122-E4E32AD50306}" destId="{DD52FC45-4B68-4187-B663-49B9E181B43C}" srcOrd="5"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A83D19-2B06-4123-BC98-C25B5CAFEAC3}" type="doc">
      <dgm:prSet loTypeId="urn:microsoft.com/office/officeart/2009/layout/CircleArrowProcess" loCatId="cycle" qsTypeId="urn:microsoft.com/office/officeart/2005/8/quickstyle/simple5" qsCatId="simple" csTypeId="urn:microsoft.com/office/officeart/2005/8/colors/colorful5" csCatId="colorful" phldr="1"/>
      <dgm:spPr/>
      <dgm:t>
        <a:bodyPr/>
        <a:lstStyle/>
        <a:p>
          <a:endParaRPr lang="es-MX"/>
        </a:p>
      </dgm:t>
    </dgm:pt>
    <dgm:pt modelId="{4D89B9DE-0843-4519-AB2D-C5C2686C34BB}">
      <dgm:prSet phldrT="[Texto]" custT="1"/>
      <dgm:spPr/>
      <dgm:t>
        <a:bodyPr/>
        <a:lstStyle/>
        <a:p>
          <a:r>
            <a:rPr lang="es-MX" sz="2800" dirty="0">
              <a:latin typeface="Arial" panose="020B0604020202020204" pitchFamily="34" charset="0"/>
              <a:cs typeface="Arial" panose="020B0604020202020204" pitchFamily="34" charset="0"/>
            </a:rPr>
            <a:t>Glosario de Términos</a:t>
          </a:r>
        </a:p>
      </dgm:t>
    </dgm:pt>
    <dgm:pt modelId="{D4AA4E71-FE8D-47D4-93D7-3C4AEA933417}" type="parTrans" cxnId="{5628E478-BBCB-416B-8F89-CF8068910E33}">
      <dgm:prSet/>
      <dgm:spPr/>
      <dgm:t>
        <a:bodyPr/>
        <a:lstStyle/>
        <a:p>
          <a:endParaRPr lang="es-MX"/>
        </a:p>
      </dgm:t>
    </dgm:pt>
    <dgm:pt modelId="{6419692A-E1AC-4426-B3C1-EF3333E74D9F}" type="sibTrans" cxnId="{5628E478-BBCB-416B-8F89-CF8068910E33}">
      <dgm:prSet/>
      <dgm:spPr/>
      <dgm:t>
        <a:bodyPr/>
        <a:lstStyle/>
        <a:p>
          <a:endParaRPr lang="es-MX"/>
        </a:p>
      </dgm:t>
    </dgm:pt>
    <dgm:pt modelId="{802A612F-010E-47AB-8DBE-9F5B449D8841}">
      <dgm:prSet phldrT="[Texto]" custT="1"/>
      <dgm:spPr/>
      <dgm:t>
        <a:bodyPr/>
        <a:lstStyle/>
        <a:p>
          <a:r>
            <a:rPr lang="es-MX" sz="1800" dirty="0">
              <a:latin typeface="Arial" panose="020B0604020202020204" pitchFamily="34" charset="0"/>
              <a:cs typeface="Arial" panose="020B0604020202020204" pitchFamily="34" charset="0"/>
            </a:rPr>
            <a:t>a) Lineamientos</a:t>
          </a:r>
        </a:p>
      </dgm:t>
    </dgm:pt>
    <dgm:pt modelId="{E01C0552-5B58-4248-AF2A-82F452F220D9}" type="parTrans" cxnId="{16A4ECC5-5801-44A4-9922-45407DB554F7}">
      <dgm:prSet/>
      <dgm:spPr/>
      <dgm:t>
        <a:bodyPr/>
        <a:lstStyle/>
        <a:p>
          <a:endParaRPr lang="es-MX"/>
        </a:p>
      </dgm:t>
    </dgm:pt>
    <dgm:pt modelId="{7DD70BB0-B9DD-462F-9628-90E2FB9AF032}" type="sibTrans" cxnId="{16A4ECC5-5801-44A4-9922-45407DB554F7}">
      <dgm:prSet/>
      <dgm:spPr/>
      <dgm:t>
        <a:bodyPr/>
        <a:lstStyle/>
        <a:p>
          <a:endParaRPr lang="es-MX"/>
        </a:p>
      </dgm:t>
    </dgm:pt>
    <dgm:pt modelId="{B3784440-BF8F-46F3-A1A2-3A1B58E6C0D3}">
      <dgm:prSet phldrT="[Texto]" custT="1"/>
      <dgm:spPr/>
      <dgm:t>
        <a:bodyPr/>
        <a:lstStyle/>
        <a:p>
          <a:r>
            <a:rPr lang="es-MX" sz="1800" dirty="0">
              <a:latin typeface="Arial" panose="020B0604020202020204" pitchFamily="34" charset="0"/>
              <a:cs typeface="Arial" panose="020B0604020202020204" pitchFamily="34" charset="0"/>
            </a:rPr>
            <a:t>b) Entrega-Recepción.</a:t>
          </a:r>
        </a:p>
      </dgm:t>
    </dgm:pt>
    <dgm:pt modelId="{F166A320-AF14-44CD-862B-F09A503064E9}" type="parTrans" cxnId="{C64BF004-6285-41B8-AB63-A238A02E2487}">
      <dgm:prSet/>
      <dgm:spPr/>
      <dgm:t>
        <a:bodyPr/>
        <a:lstStyle/>
        <a:p>
          <a:endParaRPr lang="es-MX"/>
        </a:p>
      </dgm:t>
    </dgm:pt>
    <dgm:pt modelId="{58498FF4-90E6-4AE9-8C77-5269477447BB}" type="sibTrans" cxnId="{C64BF004-6285-41B8-AB63-A238A02E2487}">
      <dgm:prSet/>
      <dgm:spPr/>
      <dgm:t>
        <a:bodyPr/>
        <a:lstStyle/>
        <a:p>
          <a:endParaRPr lang="es-MX"/>
        </a:p>
      </dgm:t>
    </dgm:pt>
    <dgm:pt modelId="{7D3AC87A-954F-43D8-B8F6-5C1907694F9C}">
      <dgm:prSet phldrT="[Texto]" custT="1"/>
      <dgm:spPr/>
      <dgm:t>
        <a:bodyPr/>
        <a:lstStyle/>
        <a:p>
          <a:r>
            <a:rPr lang="es-MX" sz="1800" dirty="0">
              <a:latin typeface="Arial" panose="020B0604020202020204" pitchFamily="34" charset="0"/>
              <a:cs typeface="Arial" panose="020B0604020202020204" pitchFamily="34" charset="0"/>
            </a:rPr>
            <a:t>c) Acta.</a:t>
          </a:r>
        </a:p>
      </dgm:t>
    </dgm:pt>
    <dgm:pt modelId="{C9B6792F-6094-4A2A-9F36-687DFB161323}" type="parTrans" cxnId="{3DF1AAF6-89A6-4ED6-A6B2-934C34BE7D41}">
      <dgm:prSet/>
      <dgm:spPr/>
      <dgm:t>
        <a:bodyPr/>
        <a:lstStyle/>
        <a:p>
          <a:endParaRPr lang="es-MX"/>
        </a:p>
      </dgm:t>
    </dgm:pt>
    <dgm:pt modelId="{5F9A6A99-BC8F-45B9-BBED-91B1BCE83464}" type="sibTrans" cxnId="{3DF1AAF6-89A6-4ED6-A6B2-934C34BE7D41}">
      <dgm:prSet/>
      <dgm:spPr/>
      <dgm:t>
        <a:bodyPr/>
        <a:lstStyle/>
        <a:p>
          <a:endParaRPr lang="es-MX"/>
        </a:p>
      </dgm:t>
    </dgm:pt>
    <dgm:pt modelId="{7987351D-35AB-4949-9D3D-1D6F4650CB40}">
      <dgm:prSet phldrT="[Texto]" custT="1"/>
      <dgm:spPr/>
      <dgm:t>
        <a:bodyPr/>
        <a:lstStyle/>
        <a:p>
          <a:r>
            <a:rPr lang="es-MX" sz="1800" dirty="0">
              <a:latin typeface="Arial" panose="020B0604020202020204" pitchFamily="34" charset="0"/>
              <a:cs typeface="Arial" panose="020B0604020202020204" pitchFamily="34" charset="0"/>
            </a:rPr>
            <a:t>d) Dirección General de Administración.</a:t>
          </a:r>
        </a:p>
      </dgm:t>
    </dgm:pt>
    <dgm:pt modelId="{860AE587-6FEE-425D-B563-78B6623291EF}" type="parTrans" cxnId="{3DCA803B-C185-49DC-8A14-0DE674AA8318}">
      <dgm:prSet/>
      <dgm:spPr/>
      <dgm:t>
        <a:bodyPr/>
        <a:lstStyle/>
        <a:p>
          <a:endParaRPr lang="es-MX"/>
        </a:p>
      </dgm:t>
    </dgm:pt>
    <dgm:pt modelId="{2A6F67A6-9B50-4546-BADE-9A9EAC43A997}" type="sibTrans" cxnId="{3DCA803B-C185-49DC-8A14-0DE674AA8318}">
      <dgm:prSet/>
      <dgm:spPr/>
      <dgm:t>
        <a:bodyPr/>
        <a:lstStyle/>
        <a:p>
          <a:endParaRPr lang="es-MX"/>
        </a:p>
      </dgm:t>
    </dgm:pt>
    <dgm:pt modelId="{8C31E865-660C-462E-936E-FBE3E9DA636B}">
      <dgm:prSet custT="1"/>
      <dgm:spPr/>
      <dgm:t>
        <a:bodyPr/>
        <a:lstStyle/>
        <a:p>
          <a:r>
            <a:rPr lang="es-MX" sz="1800" dirty="0">
              <a:latin typeface="Arial" panose="020B0604020202020204" pitchFamily="34" charset="0"/>
              <a:cs typeface="Arial" panose="020B0604020202020204" pitchFamily="34" charset="0"/>
            </a:rPr>
            <a:t>e) Sujeto Obligado.</a:t>
          </a:r>
        </a:p>
      </dgm:t>
    </dgm:pt>
    <dgm:pt modelId="{150858F9-3522-49DB-AD34-A8CEB4CBCE36}" type="parTrans" cxnId="{FC16502D-5064-43E4-8F54-49A07D768E94}">
      <dgm:prSet/>
      <dgm:spPr/>
      <dgm:t>
        <a:bodyPr/>
        <a:lstStyle/>
        <a:p>
          <a:endParaRPr lang="es-MX"/>
        </a:p>
      </dgm:t>
    </dgm:pt>
    <dgm:pt modelId="{A1F7B604-FEED-49BC-BCAF-975EF922EA50}" type="sibTrans" cxnId="{FC16502D-5064-43E4-8F54-49A07D768E94}">
      <dgm:prSet/>
      <dgm:spPr/>
      <dgm:t>
        <a:bodyPr/>
        <a:lstStyle/>
        <a:p>
          <a:endParaRPr lang="es-MX"/>
        </a:p>
      </dgm:t>
    </dgm:pt>
    <dgm:pt modelId="{AFBDB3DC-6AE6-451F-8F52-9153FFAE8B15}">
      <dgm:prSet custT="1"/>
      <dgm:spPr/>
      <dgm:t>
        <a:bodyPr/>
        <a:lstStyle/>
        <a:p>
          <a:r>
            <a:rPr lang="es-MX" sz="1800" dirty="0">
              <a:latin typeface="Arial" panose="020B0604020202020204" pitchFamily="34" charset="0"/>
              <a:cs typeface="Arial" panose="020B0604020202020204" pitchFamily="34" charset="0"/>
            </a:rPr>
            <a:t>f) Sujeto Obligado Entrante</a:t>
          </a:r>
        </a:p>
      </dgm:t>
    </dgm:pt>
    <dgm:pt modelId="{1B92AC3A-2735-4FE8-A9DD-A753CD2D5837}" type="parTrans" cxnId="{1F30BEE0-1669-4F99-B45C-198485265884}">
      <dgm:prSet/>
      <dgm:spPr/>
      <dgm:t>
        <a:bodyPr/>
        <a:lstStyle/>
        <a:p>
          <a:endParaRPr lang="es-MX"/>
        </a:p>
      </dgm:t>
    </dgm:pt>
    <dgm:pt modelId="{0EF3EAC1-7554-46B7-A3BB-4841C5A25F14}" type="sibTrans" cxnId="{1F30BEE0-1669-4F99-B45C-198485265884}">
      <dgm:prSet/>
      <dgm:spPr/>
      <dgm:t>
        <a:bodyPr/>
        <a:lstStyle/>
        <a:p>
          <a:endParaRPr lang="es-MX"/>
        </a:p>
      </dgm:t>
    </dgm:pt>
    <dgm:pt modelId="{6C8F73D0-2C9A-4E05-B4EC-86B57A452F20}">
      <dgm:prSet custT="1"/>
      <dgm:spPr/>
      <dgm:t>
        <a:bodyPr/>
        <a:lstStyle/>
        <a:p>
          <a:r>
            <a:rPr lang="es-MX" sz="1800" dirty="0">
              <a:latin typeface="Arial" panose="020B0604020202020204" pitchFamily="34" charset="0"/>
              <a:cs typeface="Arial" panose="020B0604020202020204" pitchFamily="34" charset="0"/>
            </a:rPr>
            <a:t>g) Sujeto Obligado Saliente</a:t>
          </a:r>
        </a:p>
      </dgm:t>
    </dgm:pt>
    <dgm:pt modelId="{B3A54E43-1E3F-46C1-B506-94B876799F0F}" type="parTrans" cxnId="{75E2FE1E-EE5F-4ABE-B189-4248F01B3A6E}">
      <dgm:prSet/>
      <dgm:spPr/>
      <dgm:t>
        <a:bodyPr/>
        <a:lstStyle/>
        <a:p>
          <a:endParaRPr lang="es-MX"/>
        </a:p>
      </dgm:t>
    </dgm:pt>
    <dgm:pt modelId="{0A8F9436-5250-4ABE-ACBB-E39B9A942AFB}" type="sibTrans" cxnId="{75E2FE1E-EE5F-4ABE-B189-4248F01B3A6E}">
      <dgm:prSet/>
      <dgm:spPr/>
      <dgm:t>
        <a:bodyPr/>
        <a:lstStyle/>
        <a:p>
          <a:endParaRPr lang="es-MX"/>
        </a:p>
      </dgm:t>
    </dgm:pt>
    <dgm:pt modelId="{E87572CE-DDB2-44E7-9712-0687BB9ED9ED}">
      <dgm:prSet custT="1"/>
      <dgm:spPr/>
      <dgm:t>
        <a:bodyPr/>
        <a:lstStyle/>
        <a:p>
          <a:r>
            <a:rPr lang="es-MX" sz="1800" dirty="0">
              <a:latin typeface="Arial" panose="020B0604020202020204" pitchFamily="34" charset="0"/>
              <a:cs typeface="Arial" panose="020B0604020202020204" pitchFamily="34" charset="0"/>
            </a:rPr>
            <a:t>h) Archivos</a:t>
          </a:r>
        </a:p>
      </dgm:t>
    </dgm:pt>
    <dgm:pt modelId="{D30FBD0F-5433-4296-8DEC-0B455E7E08A5}" type="parTrans" cxnId="{9DF394FF-C591-463E-AD15-8ED3055BA771}">
      <dgm:prSet/>
      <dgm:spPr/>
      <dgm:t>
        <a:bodyPr/>
        <a:lstStyle/>
        <a:p>
          <a:endParaRPr lang="es-MX"/>
        </a:p>
      </dgm:t>
    </dgm:pt>
    <dgm:pt modelId="{5127822D-8276-4069-992E-6EA8D9B6A1DE}" type="sibTrans" cxnId="{9DF394FF-C591-463E-AD15-8ED3055BA771}">
      <dgm:prSet/>
      <dgm:spPr/>
      <dgm:t>
        <a:bodyPr/>
        <a:lstStyle/>
        <a:p>
          <a:endParaRPr lang="es-MX"/>
        </a:p>
      </dgm:t>
    </dgm:pt>
    <dgm:pt modelId="{E5B2969B-CE41-4797-B031-67BB43805F44}">
      <dgm:prSet custT="1"/>
      <dgm:spPr/>
      <dgm:t>
        <a:bodyPr/>
        <a:lstStyle/>
        <a:p>
          <a:r>
            <a:rPr lang="es-MX" sz="1800" dirty="0">
              <a:latin typeface="Arial" panose="020B0604020202020204" pitchFamily="34" charset="0"/>
              <a:cs typeface="Arial" panose="020B0604020202020204" pitchFamily="34" charset="0"/>
            </a:rPr>
            <a:t>i) Disposiciones Administrativas.</a:t>
          </a:r>
        </a:p>
      </dgm:t>
    </dgm:pt>
    <dgm:pt modelId="{B6F81CE8-5658-4E34-866A-18E085855E1A}" type="parTrans" cxnId="{411038E8-07E6-45A5-A0FE-8EA29B9E3879}">
      <dgm:prSet/>
      <dgm:spPr/>
      <dgm:t>
        <a:bodyPr/>
        <a:lstStyle/>
        <a:p>
          <a:endParaRPr lang="es-MX"/>
        </a:p>
      </dgm:t>
    </dgm:pt>
    <dgm:pt modelId="{71C55320-3D9D-4685-8915-3E298D7824CE}" type="sibTrans" cxnId="{411038E8-07E6-45A5-A0FE-8EA29B9E3879}">
      <dgm:prSet/>
      <dgm:spPr/>
      <dgm:t>
        <a:bodyPr/>
        <a:lstStyle/>
        <a:p>
          <a:endParaRPr lang="es-MX"/>
        </a:p>
      </dgm:t>
    </dgm:pt>
    <dgm:pt modelId="{86FB6FAD-7F07-4DE0-9730-A50215F61254}">
      <dgm:prSet custT="1"/>
      <dgm:spPr/>
      <dgm:t>
        <a:bodyPr/>
        <a:lstStyle/>
        <a:p>
          <a:r>
            <a:rPr lang="es-MX" sz="1800" dirty="0">
              <a:latin typeface="Arial" panose="020B0604020202020204" pitchFamily="34" charset="0"/>
              <a:cs typeface="Arial" panose="020B0604020202020204" pitchFamily="34" charset="0"/>
            </a:rPr>
            <a:t>j) Documentos</a:t>
          </a:r>
        </a:p>
      </dgm:t>
    </dgm:pt>
    <dgm:pt modelId="{8E8664FF-038A-48AC-9271-33E516A86FAB}" type="parTrans" cxnId="{518BC8C6-91EF-46BF-95C0-16269CCFADDC}">
      <dgm:prSet/>
      <dgm:spPr/>
      <dgm:t>
        <a:bodyPr/>
        <a:lstStyle/>
        <a:p>
          <a:endParaRPr lang="es-MX"/>
        </a:p>
      </dgm:t>
    </dgm:pt>
    <dgm:pt modelId="{F7FA68B6-F69F-48F6-B250-26BFA6FB9B6F}" type="sibTrans" cxnId="{518BC8C6-91EF-46BF-95C0-16269CCFADDC}">
      <dgm:prSet/>
      <dgm:spPr/>
      <dgm:t>
        <a:bodyPr/>
        <a:lstStyle/>
        <a:p>
          <a:endParaRPr lang="es-MX"/>
        </a:p>
      </dgm:t>
    </dgm:pt>
    <dgm:pt modelId="{53744BF9-CCE4-4138-A1FB-9C342EFF7DBE}">
      <dgm:prSet custT="1"/>
      <dgm:spPr/>
      <dgm:t>
        <a:bodyPr/>
        <a:lstStyle/>
        <a:p>
          <a:r>
            <a:rPr lang="es-MX" sz="1800" dirty="0">
              <a:latin typeface="Arial" panose="020B0604020202020204" pitchFamily="34" charset="0"/>
              <a:cs typeface="Arial" panose="020B0604020202020204" pitchFamily="34" charset="0"/>
            </a:rPr>
            <a:t>k) Universidad</a:t>
          </a:r>
        </a:p>
      </dgm:t>
    </dgm:pt>
    <dgm:pt modelId="{F71EFEE5-7EC2-4BE1-8BB6-67FE2F4EB8EE}" type="parTrans" cxnId="{B8184615-AA63-40D6-A529-2F0EF61A4982}">
      <dgm:prSet/>
      <dgm:spPr/>
      <dgm:t>
        <a:bodyPr/>
        <a:lstStyle/>
        <a:p>
          <a:endParaRPr lang="es-MX"/>
        </a:p>
      </dgm:t>
    </dgm:pt>
    <dgm:pt modelId="{94F79EF6-87AE-496E-9224-2C8EC18D0E33}" type="sibTrans" cxnId="{B8184615-AA63-40D6-A529-2F0EF61A4982}">
      <dgm:prSet/>
      <dgm:spPr/>
      <dgm:t>
        <a:bodyPr/>
        <a:lstStyle/>
        <a:p>
          <a:endParaRPr lang="es-MX"/>
        </a:p>
      </dgm:t>
    </dgm:pt>
    <dgm:pt modelId="{DFE06949-FA72-4D07-BEC7-F11D335012F4}">
      <dgm:prSet custT="1"/>
      <dgm:spPr/>
      <dgm:t>
        <a:bodyPr/>
        <a:lstStyle/>
        <a:p>
          <a:r>
            <a:rPr lang="es-MX" sz="1800" dirty="0">
              <a:latin typeface="Arial" panose="020B0604020202020204" pitchFamily="34" charset="0"/>
              <a:cs typeface="Arial" panose="020B0604020202020204" pitchFamily="34" charset="0"/>
            </a:rPr>
            <a:t>l) Dependencias</a:t>
          </a:r>
        </a:p>
      </dgm:t>
    </dgm:pt>
    <dgm:pt modelId="{0F940303-9033-4192-AE45-2F9C2DD9E716}" type="parTrans" cxnId="{D302943F-C58D-45A4-8E00-5E7BF7F1860A}">
      <dgm:prSet/>
      <dgm:spPr/>
      <dgm:t>
        <a:bodyPr/>
        <a:lstStyle/>
        <a:p>
          <a:endParaRPr lang="es-MX"/>
        </a:p>
      </dgm:t>
    </dgm:pt>
    <dgm:pt modelId="{D5825CD2-7EC9-4F73-984B-EC8CCF773C0F}" type="sibTrans" cxnId="{D302943F-C58D-45A4-8E00-5E7BF7F1860A}">
      <dgm:prSet/>
      <dgm:spPr/>
      <dgm:t>
        <a:bodyPr/>
        <a:lstStyle/>
        <a:p>
          <a:endParaRPr lang="es-MX"/>
        </a:p>
      </dgm:t>
    </dgm:pt>
    <dgm:pt modelId="{835253FA-219D-43EA-9E65-40224795496F}">
      <dgm:prSet custT="1"/>
      <dgm:spPr/>
      <dgm:t>
        <a:bodyPr/>
        <a:lstStyle/>
        <a:p>
          <a:r>
            <a:rPr lang="es-MX" sz="1800" dirty="0">
              <a:latin typeface="Arial" panose="020B0604020202020204" pitchFamily="34" charset="0"/>
              <a:cs typeface="Arial" panose="020B0604020202020204" pitchFamily="34" charset="0"/>
            </a:rPr>
            <a:t>m) Órgano Interno de Control</a:t>
          </a:r>
        </a:p>
      </dgm:t>
    </dgm:pt>
    <dgm:pt modelId="{766B4220-D745-469B-8AFE-0A885F130618}" type="parTrans" cxnId="{BF4D6786-5817-479C-924C-F7E57AF4D55C}">
      <dgm:prSet/>
      <dgm:spPr/>
      <dgm:t>
        <a:bodyPr/>
        <a:lstStyle/>
        <a:p>
          <a:endParaRPr lang="es-MX"/>
        </a:p>
      </dgm:t>
    </dgm:pt>
    <dgm:pt modelId="{28873612-BBFB-4C87-81F8-0BEB8129FF6B}" type="sibTrans" cxnId="{BF4D6786-5817-479C-924C-F7E57AF4D55C}">
      <dgm:prSet/>
      <dgm:spPr/>
      <dgm:t>
        <a:bodyPr/>
        <a:lstStyle/>
        <a:p>
          <a:endParaRPr lang="es-MX"/>
        </a:p>
      </dgm:t>
    </dgm:pt>
    <dgm:pt modelId="{9BA6A171-DA1F-47E0-9140-CAC72AF017CF}">
      <dgm:prSet custT="1"/>
      <dgm:spPr/>
      <dgm:t>
        <a:bodyPr/>
        <a:lstStyle/>
        <a:p>
          <a:r>
            <a:rPr lang="es-MX" sz="1800" dirty="0">
              <a:latin typeface="Arial" panose="020B0604020202020204" pitchFamily="34" charset="0"/>
              <a:cs typeface="Arial" panose="020B0604020202020204" pitchFamily="34" charset="0"/>
            </a:rPr>
            <a:t>n) Enlace</a:t>
          </a:r>
        </a:p>
      </dgm:t>
    </dgm:pt>
    <dgm:pt modelId="{31DBF87D-4C13-44AE-BABD-E12451CD41CE}" type="parTrans" cxnId="{2AF4B44D-3307-4BAF-BEEB-EF24407F8A85}">
      <dgm:prSet/>
      <dgm:spPr/>
      <dgm:t>
        <a:bodyPr/>
        <a:lstStyle/>
        <a:p>
          <a:endParaRPr lang="es-MX"/>
        </a:p>
      </dgm:t>
    </dgm:pt>
    <dgm:pt modelId="{79B39F0E-CB03-4FBE-94DE-3C1E06DD6D0D}" type="sibTrans" cxnId="{2AF4B44D-3307-4BAF-BEEB-EF24407F8A85}">
      <dgm:prSet/>
      <dgm:spPr/>
      <dgm:t>
        <a:bodyPr/>
        <a:lstStyle/>
        <a:p>
          <a:endParaRPr lang="es-MX"/>
        </a:p>
      </dgm:t>
    </dgm:pt>
    <dgm:pt modelId="{9323940B-917D-4F26-88F5-8F7E6BF27DBE}">
      <dgm:prSet custT="1"/>
      <dgm:spPr/>
      <dgm:t>
        <a:bodyPr/>
        <a:lstStyle/>
        <a:p>
          <a:r>
            <a:rPr lang="es-MX" sz="1800" dirty="0">
              <a:latin typeface="Arial" panose="020B0604020202020204" pitchFamily="34" charset="0"/>
              <a:cs typeface="Arial" panose="020B0604020202020204" pitchFamily="34" charset="0"/>
            </a:rPr>
            <a:t>o) Recursos</a:t>
          </a:r>
        </a:p>
      </dgm:t>
    </dgm:pt>
    <dgm:pt modelId="{F75A687F-C6CE-47F1-AEFC-E9E3AF968021}" type="parTrans" cxnId="{4AD2A3B7-BBCC-41A2-8600-87628963788E}">
      <dgm:prSet/>
      <dgm:spPr/>
      <dgm:t>
        <a:bodyPr/>
        <a:lstStyle/>
        <a:p>
          <a:endParaRPr lang="es-MX"/>
        </a:p>
      </dgm:t>
    </dgm:pt>
    <dgm:pt modelId="{7A974E8D-E187-40C5-B071-DBA18E9182E1}" type="sibTrans" cxnId="{4AD2A3B7-BBCC-41A2-8600-87628963788E}">
      <dgm:prSet/>
      <dgm:spPr/>
      <dgm:t>
        <a:bodyPr/>
        <a:lstStyle/>
        <a:p>
          <a:endParaRPr lang="es-MX"/>
        </a:p>
      </dgm:t>
    </dgm:pt>
    <dgm:pt modelId="{72C66DAE-ED4B-4552-98D0-BBB35D795EAB}">
      <dgm:prSet phldrT="[Texto]" custT="1"/>
      <dgm:spPr/>
      <dgm:t>
        <a:bodyPr/>
        <a:lstStyle/>
        <a:p>
          <a:r>
            <a:rPr lang="es-MX" sz="2800" dirty="0">
              <a:latin typeface="Arial" panose="020B0604020202020204" pitchFamily="34" charset="0"/>
              <a:cs typeface="Arial" panose="020B0604020202020204" pitchFamily="34" charset="0"/>
            </a:rPr>
            <a:t>Art. 3</a:t>
          </a:r>
        </a:p>
      </dgm:t>
    </dgm:pt>
    <dgm:pt modelId="{667D4BD9-1637-4B11-98B9-D1247E548239}" type="parTrans" cxnId="{6B9B4437-E0AB-42B8-BE8A-02B48059C038}">
      <dgm:prSet/>
      <dgm:spPr/>
      <dgm:t>
        <a:bodyPr/>
        <a:lstStyle/>
        <a:p>
          <a:endParaRPr lang="es-MX"/>
        </a:p>
      </dgm:t>
    </dgm:pt>
    <dgm:pt modelId="{A271D3B6-6E2E-4110-89E2-1E382F87FB2A}" type="sibTrans" cxnId="{6B9B4437-E0AB-42B8-BE8A-02B48059C038}">
      <dgm:prSet/>
      <dgm:spPr/>
      <dgm:t>
        <a:bodyPr/>
        <a:lstStyle/>
        <a:p>
          <a:endParaRPr lang="es-MX"/>
        </a:p>
      </dgm:t>
    </dgm:pt>
    <dgm:pt modelId="{7FCB9600-ACFB-4E91-8251-B3AAFDCB2205}" type="pres">
      <dgm:prSet presAssocID="{39A83D19-2B06-4123-BC98-C25B5CAFEAC3}" presName="Name0" presStyleCnt="0">
        <dgm:presLayoutVars>
          <dgm:chMax val="7"/>
          <dgm:chPref val="7"/>
          <dgm:dir/>
          <dgm:animLvl val="lvl"/>
        </dgm:presLayoutVars>
      </dgm:prSet>
      <dgm:spPr/>
    </dgm:pt>
    <dgm:pt modelId="{59B3C397-CF8A-4524-AAAD-357D5F8FD35E}" type="pres">
      <dgm:prSet presAssocID="{4D89B9DE-0843-4519-AB2D-C5C2686C34BB}" presName="Accent1" presStyleCnt="0"/>
      <dgm:spPr/>
    </dgm:pt>
    <dgm:pt modelId="{8918CDEC-ED2D-44A8-B4F9-F1FC7F0F704B}" type="pres">
      <dgm:prSet presAssocID="{4D89B9DE-0843-4519-AB2D-C5C2686C34BB}" presName="Accent" presStyleLbl="node1" presStyleIdx="0" presStyleCnt="2" custScaleX="85970" custScaleY="84979" custLinFactNeighborX="-12367" custLinFactNeighborY="-6262"/>
      <dgm:spPr/>
    </dgm:pt>
    <dgm:pt modelId="{3D932BB4-D45A-44D4-BA52-9B811F18F0DE}" type="pres">
      <dgm:prSet presAssocID="{4D89B9DE-0843-4519-AB2D-C5C2686C34BB}" presName="Child1" presStyleLbl="revTx" presStyleIdx="0" presStyleCnt="3" custScaleX="190289" custScaleY="246688" custLinFactNeighborX="32340" custLinFactNeighborY="57630">
        <dgm:presLayoutVars>
          <dgm:chMax val="0"/>
          <dgm:chPref val="0"/>
          <dgm:bulletEnabled val="1"/>
        </dgm:presLayoutVars>
      </dgm:prSet>
      <dgm:spPr/>
    </dgm:pt>
    <dgm:pt modelId="{459C3810-00AE-4B59-9CF5-DB0EF7A7A6B8}" type="pres">
      <dgm:prSet presAssocID="{4D89B9DE-0843-4519-AB2D-C5C2686C34BB}" presName="Parent1" presStyleLbl="revTx" presStyleIdx="1" presStyleCnt="3" custScaleX="98299" custScaleY="91094" custLinFactNeighborX="-23766" custLinFactNeighborY="-22366">
        <dgm:presLayoutVars>
          <dgm:chMax val="1"/>
          <dgm:chPref val="1"/>
          <dgm:bulletEnabled val="1"/>
        </dgm:presLayoutVars>
      </dgm:prSet>
      <dgm:spPr/>
    </dgm:pt>
    <dgm:pt modelId="{9A4CD3F3-DC69-4AEE-BA23-6A6C8446B481}" type="pres">
      <dgm:prSet presAssocID="{72C66DAE-ED4B-4552-98D0-BBB35D795EAB}" presName="Accent2" presStyleCnt="0"/>
      <dgm:spPr/>
    </dgm:pt>
    <dgm:pt modelId="{8BDD767D-2C0C-4B1F-8AF1-290B1ECBCCFC}" type="pres">
      <dgm:prSet presAssocID="{72C66DAE-ED4B-4552-98D0-BBB35D795EAB}" presName="Accent" presStyleLbl="node1" presStyleIdx="1" presStyleCnt="2" custScaleX="85970" custScaleY="84979" custLinFactNeighborX="-14395" custLinFactNeighborY="-7286"/>
      <dgm:spPr/>
    </dgm:pt>
    <dgm:pt modelId="{E2D6816D-F89B-4F67-9448-F3951DCE406A}" type="pres">
      <dgm:prSet presAssocID="{72C66DAE-ED4B-4552-98D0-BBB35D795EAB}" presName="Parent2" presStyleLbl="revTx" presStyleIdx="2" presStyleCnt="3" custScaleX="98299" custScaleY="91094" custLinFactNeighborX="-23140" custLinFactNeighborY="-25020">
        <dgm:presLayoutVars>
          <dgm:chMax val="1"/>
          <dgm:chPref val="1"/>
          <dgm:bulletEnabled val="1"/>
        </dgm:presLayoutVars>
      </dgm:prSet>
      <dgm:spPr/>
    </dgm:pt>
  </dgm:ptLst>
  <dgm:cxnLst>
    <dgm:cxn modelId="{05655701-FED6-4E17-A54A-8D81B9E2E1E2}" type="presOf" srcId="{E5B2969B-CE41-4797-B031-67BB43805F44}" destId="{3D932BB4-D45A-44D4-BA52-9B811F18F0DE}" srcOrd="0" destOrd="7" presId="urn:microsoft.com/office/officeart/2009/layout/CircleArrowProcess"/>
    <dgm:cxn modelId="{C64BF004-6285-41B8-AB63-A238A02E2487}" srcId="{4D89B9DE-0843-4519-AB2D-C5C2686C34BB}" destId="{B3784440-BF8F-46F3-A1A2-3A1B58E6C0D3}" srcOrd="1" destOrd="0" parTransId="{F166A320-AF14-44CD-862B-F09A503064E9}" sibTransId="{58498FF4-90E6-4AE9-8C77-5269477447BB}"/>
    <dgm:cxn modelId="{E714780C-87A1-4892-8C3A-5DF4EC49E29C}" type="presOf" srcId="{86FB6FAD-7F07-4DE0-9730-A50215F61254}" destId="{3D932BB4-D45A-44D4-BA52-9B811F18F0DE}" srcOrd="0" destOrd="8" presId="urn:microsoft.com/office/officeart/2009/layout/CircleArrowProcess"/>
    <dgm:cxn modelId="{B8184615-AA63-40D6-A529-2F0EF61A4982}" srcId="{4D89B9DE-0843-4519-AB2D-C5C2686C34BB}" destId="{53744BF9-CCE4-4138-A1FB-9C342EFF7DBE}" srcOrd="9" destOrd="0" parTransId="{F71EFEE5-7EC2-4BE1-8BB6-67FE2F4EB8EE}" sibTransId="{94F79EF6-87AE-496E-9224-2C8EC18D0E33}"/>
    <dgm:cxn modelId="{9CA27D18-8122-495C-B3F4-AEB701B57BC2}" type="presOf" srcId="{9BA6A171-DA1F-47E0-9140-CAC72AF017CF}" destId="{3D932BB4-D45A-44D4-BA52-9B811F18F0DE}" srcOrd="0" destOrd="13" presId="urn:microsoft.com/office/officeart/2009/layout/CircleArrowProcess"/>
    <dgm:cxn modelId="{8A5B211B-7E0E-4929-9C14-CD8ABBC8D92D}" type="presOf" srcId="{7D3AC87A-954F-43D8-B8F6-5C1907694F9C}" destId="{3D932BB4-D45A-44D4-BA52-9B811F18F0DE}" srcOrd="0" destOrd="2" presId="urn:microsoft.com/office/officeart/2009/layout/CircleArrowProcess"/>
    <dgm:cxn modelId="{75E2FE1E-EE5F-4ABE-B189-4248F01B3A6E}" srcId="{4D89B9DE-0843-4519-AB2D-C5C2686C34BB}" destId="{6C8F73D0-2C9A-4E05-B4EC-86B57A452F20}" srcOrd="10" destOrd="0" parTransId="{B3A54E43-1E3F-46C1-B506-94B876799F0F}" sibTransId="{0A8F9436-5250-4ABE-ACBB-E39B9A942AFB}"/>
    <dgm:cxn modelId="{22737426-62F5-42EE-BC4A-343CA8715E23}" type="presOf" srcId="{8C31E865-660C-462E-936E-FBE3E9DA636B}" destId="{3D932BB4-D45A-44D4-BA52-9B811F18F0DE}" srcOrd="0" destOrd="4" presId="urn:microsoft.com/office/officeart/2009/layout/CircleArrowProcess"/>
    <dgm:cxn modelId="{FC16502D-5064-43E4-8F54-49A07D768E94}" srcId="{4D89B9DE-0843-4519-AB2D-C5C2686C34BB}" destId="{8C31E865-660C-462E-936E-FBE3E9DA636B}" srcOrd="4" destOrd="0" parTransId="{150858F9-3522-49DB-AD34-A8CEB4CBCE36}" sibTransId="{A1F7B604-FEED-49BC-BCAF-975EF922EA50}"/>
    <dgm:cxn modelId="{6B9B4437-E0AB-42B8-BE8A-02B48059C038}" srcId="{39A83D19-2B06-4123-BC98-C25B5CAFEAC3}" destId="{72C66DAE-ED4B-4552-98D0-BBB35D795EAB}" srcOrd="1" destOrd="0" parTransId="{667D4BD9-1637-4B11-98B9-D1247E548239}" sibTransId="{A271D3B6-6E2E-4110-89E2-1E382F87FB2A}"/>
    <dgm:cxn modelId="{3DCA803B-C185-49DC-8A14-0DE674AA8318}" srcId="{4D89B9DE-0843-4519-AB2D-C5C2686C34BB}" destId="{7987351D-35AB-4949-9D3D-1D6F4650CB40}" srcOrd="3" destOrd="0" parTransId="{860AE587-6FEE-425D-B563-78B6623291EF}" sibTransId="{2A6F67A6-9B50-4546-BADE-9A9EAC43A997}"/>
    <dgm:cxn modelId="{A2244D3D-165D-4A92-B0EC-241E9A15E8B0}" type="presOf" srcId="{6C8F73D0-2C9A-4E05-B4EC-86B57A452F20}" destId="{3D932BB4-D45A-44D4-BA52-9B811F18F0DE}" srcOrd="0" destOrd="10" presId="urn:microsoft.com/office/officeart/2009/layout/CircleArrowProcess"/>
    <dgm:cxn modelId="{D302943F-C58D-45A4-8E00-5E7BF7F1860A}" srcId="{4D89B9DE-0843-4519-AB2D-C5C2686C34BB}" destId="{DFE06949-FA72-4D07-BEC7-F11D335012F4}" srcOrd="11" destOrd="0" parTransId="{0F940303-9033-4192-AE45-2F9C2DD9E716}" sibTransId="{D5825CD2-7EC9-4F73-984B-EC8CCF773C0F}"/>
    <dgm:cxn modelId="{9A947344-D261-4E56-9020-1028DF1823E9}" type="presOf" srcId="{39A83D19-2B06-4123-BC98-C25B5CAFEAC3}" destId="{7FCB9600-ACFB-4E91-8251-B3AAFDCB2205}" srcOrd="0" destOrd="0" presId="urn:microsoft.com/office/officeart/2009/layout/CircleArrowProcess"/>
    <dgm:cxn modelId="{2AF4B44D-3307-4BAF-BEEB-EF24407F8A85}" srcId="{4D89B9DE-0843-4519-AB2D-C5C2686C34BB}" destId="{9BA6A171-DA1F-47E0-9140-CAC72AF017CF}" srcOrd="13" destOrd="0" parTransId="{31DBF87D-4C13-44AE-BABD-E12451CD41CE}" sibTransId="{79B39F0E-CB03-4FBE-94DE-3C1E06DD6D0D}"/>
    <dgm:cxn modelId="{90641178-B6A0-40CF-A7FE-C462C1896178}" type="presOf" srcId="{9323940B-917D-4F26-88F5-8F7E6BF27DBE}" destId="{3D932BB4-D45A-44D4-BA52-9B811F18F0DE}" srcOrd="0" destOrd="14" presId="urn:microsoft.com/office/officeart/2009/layout/CircleArrowProcess"/>
    <dgm:cxn modelId="{5628E478-BBCB-416B-8F89-CF8068910E33}" srcId="{39A83D19-2B06-4123-BC98-C25B5CAFEAC3}" destId="{4D89B9DE-0843-4519-AB2D-C5C2686C34BB}" srcOrd="0" destOrd="0" parTransId="{D4AA4E71-FE8D-47D4-93D7-3C4AEA933417}" sibTransId="{6419692A-E1AC-4426-B3C1-EF3333E74D9F}"/>
    <dgm:cxn modelId="{1CE8FE59-409C-4D06-8E49-02162B64AC7A}" type="presOf" srcId="{DFE06949-FA72-4D07-BEC7-F11D335012F4}" destId="{3D932BB4-D45A-44D4-BA52-9B811F18F0DE}" srcOrd="0" destOrd="11" presId="urn:microsoft.com/office/officeart/2009/layout/CircleArrowProcess"/>
    <dgm:cxn modelId="{84693883-DC61-4647-8589-4075B75ED938}" type="presOf" srcId="{53744BF9-CCE4-4138-A1FB-9C342EFF7DBE}" destId="{3D932BB4-D45A-44D4-BA52-9B811F18F0DE}" srcOrd="0" destOrd="9" presId="urn:microsoft.com/office/officeart/2009/layout/CircleArrowProcess"/>
    <dgm:cxn modelId="{BF4D6786-5817-479C-924C-F7E57AF4D55C}" srcId="{4D89B9DE-0843-4519-AB2D-C5C2686C34BB}" destId="{835253FA-219D-43EA-9E65-40224795496F}" srcOrd="12" destOrd="0" parTransId="{766B4220-D745-469B-8AFE-0A885F130618}" sibTransId="{28873612-BBFB-4C87-81F8-0BEB8129FF6B}"/>
    <dgm:cxn modelId="{E876A988-64B0-44CA-B4D9-A890506C559E}" type="presOf" srcId="{E87572CE-DDB2-44E7-9712-0687BB9ED9ED}" destId="{3D932BB4-D45A-44D4-BA52-9B811F18F0DE}" srcOrd="0" destOrd="6" presId="urn:microsoft.com/office/officeart/2009/layout/CircleArrowProcess"/>
    <dgm:cxn modelId="{F157D39B-6100-4034-9206-EA57AD25C6A6}" type="presOf" srcId="{4D89B9DE-0843-4519-AB2D-C5C2686C34BB}" destId="{459C3810-00AE-4B59-9CF5-DB0EF7A7A6B8}" srcOrd="0" destOrd="0" presId="urn:microsoft.com/office/officeart/2009/layout/CircleArrowProcess"/>
    <dgm:cxn modelId="{29D54DA7-9CFD-4976-9900-EC78010E44D2}" type="presOf" srcId="{835253FA-219D-43EA-9E65-40224795496F}" destId="{3D932BB4-D45A-44D4-BA52-9B811F18F0DE}" srcOrd="0" destOrd="12" presId="urn:microsoft.com/office/officeart/2009/layout/CircleArrowProcess"/>
    <dgm:cxn modelId="{6CC75EA9-5DAC-4E3A-B550-5276A1E8CA53}" type="presOf" srcId="{72C66DAE-ED4B-4552-98D0-BBB35D795EAB}" destId="{E2D6816D-F89B-4F67-9448-F3951DCE406A}" srcOrd="0" destOrd="0" presId="urn:microsoft.com/office/officeart/2009/layout/CircleArrowProcess"/>
    <dgm:cxn modelId="{4AD2A3B7-BBCC-41A2-8600-87628963788E}" srcId="{4D89B9DE-0843-4519-AB2D-C5C2686C34BB}" destId="{9323940B-917D-4F26-88F5-8F7E6BF27DBE}" srcOrd="14" destOrd="0" parTransId="{F75A687F-C6CE-47F1-AEFC-E9E3AF968021}" sibTransId="{7A974E8D-E187-40C5-B071-DBA18E9182E1}"/>
    <dgm:cxn modelId="{16A4ECC5-5801-44A4-9922-45407DB554F7}" srcId="{4D89B9DE-0843-4519-AB2D-C5C2686C34BB}" destId="{802A612F-010E-47AB-8DBE-9F5B449D8841}" srcOrd="0" destOrd="0" parTransId="{E01C0552-5B58-4248-AF2A-82F452F220D9}" sibTransId="{7DD70BB0-B9DD-462F-9628-90E2FB9AF032}"/>
    <dgm:cxn modelId="{518BC8C6-91EF-46BF-95C0-16269CCFADDC}" srcId="{4D89B9DE-0843-4519-AB2D-C5C2686C34BB}" destId="{86FB6FAD-7F07-4DE0-9730-A50215F61254}" srcOrd="8" destOrd="0" parTransId="{8E8664FF-038A-48AC-9271-33E516A86FAB}" sibTransId="{F7FA68B6-F69F-48F6-B250-26BFA6FB9B6F}"/>
    <dgm:cxn modelId="{1F30BEE0-1669-4F99-B45C-198485265884}" srcId="{4D89B9DE-0843-4519-AB2D-C5C2686C34BB}" destId="{AFBDB3DC-6AE6-451F-8F52-9153FFAE8B15}" srcOrd="5" destOrd="0" parTransId="{1B92AC3A-2735-4FE8-A9DD-A753CD2D5837}" sibTransId="{0EF3EAC1-7554-46B7-A3BB-4841C5A25F14}"/>
    <dgm:cxn modelId="{411038E8-07E6-45A5-A0FE-8EA29B9E3879}" srcId="{4D89B9DE-0843-4519-AB2D-C5C2686C34BB}" destId="{E5B2969B-CE41-4797-B031-67BB43805F44}" srcOrd="7" destOrd="0" parTransId="{B6F81CE8-5658-4E34-866A-18E085855E1A}" sibTransId="{71C55320-3D9D-4685-8915-3E298D7824CE}"/>
    <dgm:cxn modelId="{545219EF-7B90-4F0D-B2D5-3EEA28124BCB}" type="presOf" srcId="{B3784440-BF8F-46F3-A1A2-3A1B58E6C0D3}" destId="{3D932BB4-D45A-44D4-BA52-9B811F18F0DE}" srcOrd="0" destOrd="1" presId="urn:microsoft.com/office/officeart/2009/layout/CircleArrowProcess"/>
    <dgm:cxn modelId="{66BDEFF3-8799-45B6-ACF5-797B0E9A87AC}" type="presOf" srcId="{7987351D-35AB-4949-9D3D-1D6F4650CB40}" destId="{3D932BB4-D45A-44D4-BA52-9B811F18F0DE}" srcOrd="0" destOrd="3" presId="urn:microsoft.com/office/officeart/2009/layout/CircleArrowProcess"/>
    <dgm:cxn modelId="{3DF1AAF6-89A6-4ED6-A6B2-934C34BE7D41}" srcId="{4D89B9DE-0843-4519-AB2D-C5C2686C34BB}" destId="{7D3AC87A-954F-43D8-B8F6-5C1907694F9C}" srcOrd="2" destOrd="0" parTransId="{C9B6792F-6094-4A2A-9F36-687DFB161323}" sibTransId="{5F9A6A99-BC8F-45B9-BBED-91B1BCE83464}"/>
    <dgm:cxn modelId="{114DB9F7-BCC2-4C9E-ABDA-8D3402688B31}" type="presOf" srcId="{AFBDB3DC-6AE6-451F-8F52-9153FFAE8B15}" destId="{3D932BB4-D45A-44D4-BA52-9B811F18F0DE}" srcOrd="0" destOrd="5" presId="urn:microsoft.com/office/officeart/2009/layout/CircleArrowProcess"/>
    <dgm:cxn modelId="{A11102FA-8718-465A-A590-E961E30A7AEF}" type="presOf" srcId="{802A612F-010E-47AB-8DBE-9F5B449D8841}" destId="{3D932BB4-D45A-44D4-BA52-9B811F18F0DE}" srcOrd="0" destOrd="0" presId="urn:microsoft.com/office/officeart/2009/layout/CircleArrowProcess"/>
    <dgm:cxn modelId="{9DF394FF-C591-463E-AD15-8ED3055BA771}" srcId="{4D89B9DE-0843-4519-AB2D-C5C2686C34BB}" destId="{E87572CE-DDB2-44E7-9712-0687BB9ED9ED}" srcOrd="6" destOrd="0" parTransId="{D30FBD0F-5433-4296-8DEC-0B455E7E08A5}" sibTransId="{5127822D-8276-4069-992E-6EA8D9B6A1DE}"/>
    <dgm:cxn modelId="{E7815861-05EB-4758-AEC0-F2D551FD689A}" type="presParOf" srcId="{7FCB9600-ACFB-4E91-8251-B3AAFDCB2205}" destId="{59B3C397-CF8A-4524-AAAD-357D5F8FD35E}" srcOrd="0" destOrd="0" presId="urn:microsoft.com/office/officeart/2009/layout/CircleArrowProcess"/>
    <dgm:cxn modelId="{20E0AB36-E80B-4345-A5F1-B1E25330AAFA}" type="presParOf" srcId="{59B3C397-CF8A-4524-AAAD-357D5F8FD35E}" destId="{8918CDEC-ED2D-44A8-B4F9-F1FC7F0F704B}" srcOrd="0" destOrd="0" presId="urn:microsoft.com/office/officeart/2009/layout/CircleArrowProcess"/>
    <dgm:cxn modelId="{07B1700F-9F7C-4ABA-A384-0AA5C1D28087}" type="presParOf" srcId="{7FCB9600-ACFB-4E91-8251-B3AAFDCB2205}" destId="{3D932BB4-D45A-44D4-BA52-9B811F18F0DE}" srcOrd="1" destOrd="0" presId="urn:microsoft.com/office/officeart/2009/layout/CircleArrowProcess"/>
    <dgm:cxn modelId="{329E08C0-ADE3-49AE-BEB8-4DC2604CFA87}" type="presParOf" srcId="{7FCB9600-ACFB-4E91-8251-B3AAFDCB2205}" destId="{459C3810-00AE-4B59-9CF5-DB0EF7A7A6B8}" srcOrd="2" destOrd="0" presId="urn:microsoft.com/office/officeart/2009/layout/CircleArrowProcess"/>
    <dgm:cxn modelId="{A4C9C1C7-C5F9-4D4C-8943-C06B3AA26524}" type="presParOf" srcId="{7FCB9600-ACFB-4E91-8251-B3AAFDCB2205}" destId="{9A4CD3F3-DC69-4AEE-BA23-6A6C8446B481}" srcOrd="3" destOrd="0" presId="urn:microsoft.com/office/officeart/2009/layout/CircleArrowProcess"/>
    <dgm:cxn modelId="{23C9ED5A-D99D-4F1F-994F-C6FBC8374B26}" type="presParOf" srcId="{9A4CD3F3-DC69-4AEE-BA23-6A6C8446B481}" destId="{8BDD767D-2C0C-4B1F-8AF1-290B1ECBCCFC}" srcOrd="0" destOrd="0" presId="urn:microsoft.com/office/officeart/2009/layout/CircleArrowProcess"/>
    <dgm:cxn modelId="{232B5591-97A0-4A35-A473-512FC8D060E1}" type="presParOf" srcId="{7FCB9600-ACFB-4E91-8251-B3AAFDCB2205}" destId="{E2D6816D-F89B-4F67-9448-F3951DCE406A}" srcOrd="4"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ACD05D-6ECE-4C8D-901C-EAA5FFED4AE9}" type="doc">
      <dgm:prSet loTypeId="urn:microsoft.com/office/officeart/2005/8/layout/arrow3" loCatId="relationship" qsTypeId="urn:microsoft.com/office/officeart/2005/8/quickstyle/3d4" qsCatId="3D" csTypeId="urn:microsoft.com/office/officeart/2005/8/colors/colorful5" csCatId="colorful" phldr="1"/>
      <dgm:spPr/>
      <dgm:t>
        <a:bodyPr/>
        <a:lstStyle/>
        <a:p>
          <a:endParaRPr lang="es-MX"/>
        </a:p>
      </dgm:t>
    </dgm:pt>
    <dgm:pt modelId="{6D5D9C1D-35B1-43D1-8E41-DE30E0D036AA}">
      <dgm:prSet phldrT="[Texto]" custT="1"/>
      <dgm:spPr/>
      <dgm:t>
        <a:bodyPr/>
        <a:lstStyle/>
        <a:p>
          <a:pPr algn="just"/>
          <a:r>
            <a:rPr lang="es-ES" sz="1600" dirty="0">
              <a:latin typeface="Arial" panose="020B0604020202020204" pitchFamily="34" charset="0"/>
              <a:cs typeface="Arial" panose="020B0604020202020204" pitchFamily="34" charset="0"/>
            </a:rPr>
            <a:t>I. Para el </a:t>
          </a:r>
          <a:r>
            <a:rPr lang="es-ES" sz="1600" b="1" dirty="0">
              <a:latin typeface="Arial" panose="020B0604020202020204" pitchFamily="34" charset="0"/>
              <a:cs typeface="Arial" panose="020B0604020202020204" pitchFamily="34" charset="0"/>
            </a:rPr>
            <a:t>sujeto obligado saliente, </a:t>
          </a:r>
          <a:r>
            <a:rPr lang="es-ES" sz="1600" dirty="0">
              <a:latin typeface="Arial" panose="020B0604020202020204" pitchFamily="34" charset="0"/>
              <a:cs typeface="Arial" panose="020B0604020202020204" pitchFamily="34" charset="0"/>
            </a:rPr>
            <a:t>la entrega de los recursos y, en general, los conceptos a que se refieren estos lineamientos que, en el ejercicio de sus funciones hubieren tenido bajo la responsabilidad encomendada; y</a:t>
          </a:r>
          <a:endParaRPr lang="es-MX" sz="1600" dirty="0"/>
        </a:p>
      </dgm:t>
    </dgm:pt>
    <dgm:pt modelId="{868A2436-B037-4A86-885A-820FF3C88890}" type="parTrans" cxnId="{5000A915-E1B5-4887-9DF7-E3730E5E49FD}">
      <dgm:prSet/>
      <dgm:spPr/>
      <dgm:t>
        <a:bodyPr/>
        <a:lstStyle/>
        <a:p>
          <a:endParaRPr lang="es-MX"/>
        </a:p>
      </dgm:t>
    </dgm:pt>
    <dgm:pt modelId="{E4E9A63F-540E-4E4A-BEC6-45D8B80AF1D5}" type="sibTrans" cxnId="{5000A915-E1B5-4887-9DF7-E3730E5E49FD}">
      <dgm:prSet/>
      <dgm:spPr/>
      <dgm:t>
        <a:bodyPr/>
        <a:lstStyle/>
        <a:p>
          <a:endParaRPr lang="es-MX"/>
        </a:p>
      </dgm:t>
    </dgm:pt>
    <dgm:pt modelId="{B6981D4E-2583-41AF-8713-FD6CE4064839}">
      <dgm:prSet phldrT="[Texto]" custT="1"/>
      <dgm:spPr/>
      <dgm:t>
        <a:bodyPr/>
        <a:lstStyle/>
        <a:p>
          <a:pPr algn="just"/>
          <a:r>
            <a:rPr lang="es-ES" sz="1600" dirty="0">
              <a:latin typeface="Arial" panose="020B0604020202020204" pitchFamily="34" charset="0"/>
              <a:cs typeface="Arial" panose="020B0604020202020204" pitchFamily="34" charset="0"/>
            </a:rPr>
            <a:t>II. Para el </a:t>
          </a:r>
          <a:r>
            <a:rPr lang="es-ES" sz="1600" b="1" dirty="0">
              <a:latin typeface="Arial" panose="020B0604020202020204" pitchFamily="34" charset="0"/>
              <a:cs typeface="Arial" panose="020B0604020202020204" pitchFamily="34" charset="0"/>
            </a:rPr>
            <a:t>sujeto obligado entrante</a:t>
          </a:r>
          <a:r>
            <a:rPr lang="es-ES" sz="1600" dirty="0">
              <a:latin typeface="Arial" panose="020B0604020202020204" pitchFamily="34" charset="0"/>
              <a:cs typeface="Arial" panose="020B0604020202020204" pitchFamily="34" charset="0"/>
            </a:rPr>
            <a:t>, la recepción de los recursos y demás conceptos a que se refieren los presentes lineamientos, constituyendo el punto de partida de su actuación al frente de su nueva responsabilidad.</a:t>
          </a:r>
          <a:endParaRPr lang="es-MX" sz="1600" dirty="0"/>
        </a:p>
      </dgm:t>
    </dgm:pt>
    <dgm:pt modelId="{900C4C51-3C9D-44F9-AEAA-D5FA257D085E}" type="parTrans" cxnId="{4C6F2686-1DC9-44E2-A08B-9A80F5362352}">
      <dgm:prSet/>
      <dgm:spPr/>
      <dgm:t>
        <a:bodyPr/>
        <a:lstStyle/>
        <a:p>
          <a:endParaRPr lang="es-MX"/>
        </a:p>
      </dgm:t>
    </dgm:pt>
    <dgm:pt modelId="{815135EC-62AB-43FA-8696-C74D6B3C20BA}" type="sibTrans" cxnId="{4C6F2686-1DC9-44E2-A08B-9A80F5362352}">
      <dgm:prSet/>
      <dgm:spPr/>
      <dgm:t>
        <a:bodyPr/>
        <a:lstStyle/>
        <a:p>
          <a:endParaRPr lang="es-MX"/>
        </a:p>
      </dgm:t>
    </dgm:pt>
    <dgm:pt modelId="{026F1E92-724E-4A53-BB31-4FA5F41F4B79}" type="pres">
      <dgm:prSet presAssocID="{46ACD05D-6ECE-4C8D-901C-EAA5FFED4AE9}" presName="compositeShape" presStyleCnt="0">
        <dgm:presLayoutVars>
          <dgm:chMax val="2"/>
          <dgm:dir val="rev"/>
          <dgm:resizeHandles val="exact"/>
        </dgm:presLayoutVars>
      </dgm:prSet>
      <dgm:spPr/>
    </dgm:pt>
    <dgm:pt modelId="{631BBFCB-54AC-4EED-88BD-25C35603F949}" type="pres">
      <dgm:prSet presAssocID="{46ACD05D-6ECE-4C8D-901C-EAA5FFED4AE9}" presName="divider" presStyleLbl="fgShp" presStyleIdx="0" presStyleCnt="1"/>
      <dgm:spPr/>
    </dgm:pt>
    <dgm:pt modelId="{63BB1709-C0F2-4046-905B-C8FDF0947192}" type="pres">
      <dgm:prSet presAssocID="{6D5D9C1D-35B1-43D1-8E41-DE30E0D036AA}" presName="downArrow" presStyleLbl="node1" presStyleIdx="0" presStyleCnt="2"/>
      <dgm:spPr/>
    </dgm:pt>
    <dgm:pt modelId="{D49C25B8-30E2-44D8-A489-9602AF6A80E1}" type="pres">
      <dgm:prSet presAssocID="{6D5D9C1D-35B1-43D1-8E41-DE30E0D036AA}" presName="downArrowText" presStyleLbl="revTx" presStyleIdx="0" presStyleCnt="2" custScaleX="127986" custLinFactNeighborX="-10950" custLinFactNeighborY="741">
        <dgm:presLayoutVars>
          <dgm:bulletEnabled val="1"/>
        </dgm:presLayoutVars>
      </dgm:prSet>
      <dgm:spPr/>
    </dgm:pt>
    <dgm:pt modelId="{44ED0DB7-CD63-4159-8C90-3F3D6AA31D81}" type="pres">
      <dgm:prSet presAssocID="{B6981D4E-2583-41AF-8713-FD6CE4064839}" presName="upArrow" presStyleLbl="node1" presStyleIdx="1" presStyleCnt="2"/>
      <dgm:spPr/>
    </dgm:pt>
    <dgm:pt modelId="{9B893601-3CDC-4DCC-A54B-E93B2760F10E}" type="pres">
      <dgm:prSet presAssocID="{B6981D4E-2583-41AF-8713-FD6CE4064839}" presName="upArrowText" presStyleLbl="revTx" presStyleIdx="1" presStyleCnt="2" custScaleX="132786" custLinFactNeighborX="14470" custLinFactNeighborY="-599">
        <dgm:presLayoutVars>
          <dgm:bulletEnabled val="1"/>
        </dgm:presLayoutVars>
      </dgm:prSet>
      <dgm:spPr/>
    </dgm:pt>
  </dgm:ptLst>
  <dgm:cxnLst>
    <dgm:cxn modelId="{5000A915-E1B5-4887-9DF7-E3730E5E49FD}" srcId="{46ACD05D-6ECE-4C8D-901C-EAA5FFED4AE9}" destId="{6D5D9C1D-35B1-43D1-8E41-DE30E0D036AA}" srcOrd="0" destOrd="0" parTransId="{868A2436-B037-4A86-885A-820FF3C88890}" sibTransId="{E4E9A63F-540E-4E4A-BEC6-45D8B80AF1D5}"/>
    <dgm:cxn modelId="{4C6F2686-1DC9-44E2-A08B-9A80F5362352}" srcId="{46ACD05D-6ECE-4C8D-901C-EAA5FFED4AE9}" destId="{B6981D4E-2583-41AF-8713-FD6CE4064839}" srcOrd="1" destOrd="0" parTransId="{900C4C51-3C9D-44F9-AEAA-D5FA257D085E}" sibTransId="{815135EC-62AB-43FA-8696-C74D6B3C20BA}"/>
    <dgm:cxn modelId="{5AFE7288-51C2-4C82-88A3-8E98C8221E6D}" type="presOf" srcId="{6D5D9C1D-35B1-43D1-8E41-DE30E0D036AA}" destId="{D49C25B8-30E2-44D8-A489-9602AF6A80E1}" srcOrd="0" destOrd="0" presId="urn:microsoft.com/office/officeart/2005/8/layout/arrow3"/>
    <dgm:cxn modelId="{1EAE1ED4-40ED-400F-9A36-FA159E5BF76E}" type="presOf" srcId="{46ACD05D-6ECE-4C8D-901C-EAA5FFED4AE9}" destId="{026F1E92-724E-4A53-BB31-4FA5F41F4B79}" srcOrd="0" destOrd="0" presId="urn:microsoft.com/office/officeart/2005/8/layout/arrow3"/>
    <dgm:cxn modelId="{FFAE42DA-DC3F-4451-84B6-6E43C1577BBA}" type="presOf" srcId="{B6981D4E-2583-41AF-8713-FD6CE4064839}" destId="{9B893601-3CDC-4DCC-A54B-E93B2760F10E}" srcOrd="0" destOrd="0" presId="urn:microsoft.com/office/officeart/2005/8/layout/arrow3"/>
    <dgm:cxn modelId="{52F59DB9-1AAD-40EC-A0E2-DBD3C71BB347}" type="presParOf" srcId="{026F1E92-724E-4A53-BB31-4FA5F41F4B79}" destId="{631BBFCB-54AC-4EED-88BD-25C35603F949}" srcOrd="0" destOrd="0" presId="urn:microsoft.com/office/officeart/2005/8/layout/arrow3"/>
    <dgm:cxn modelId="{14F9F18F-EB13-4037-8D69-B9747D31226F}" type="presParOf" srcId="{026F1E92-724E-4A53-BB31-4FA5F41F4B79}" destId="{63BB1709-C0F2-4046-905B-C8FDF0947192}" srcOrd="1" destOrd="0" presId="urn:microsoft.com/office/officeart/2005/8/layout/arrow3"/>
    <dgm:cxn modelId="{A5F7850C-7729-4005-9675-5C896935B023}" type="presParOf" srcId="{026F1E92-724E-4A53-BB31-4FA5F41F4B79}" destId="{D49C25B8-30E2-44D8-A489-9602AF6A80E1}" srcOrd="2" destOrd="0" presId="urn:microsoft.com/office/officeart/2005/8/layout/arrow3"/>
    <dgm:cxn modelId="{E7391296-5BB6-4FA5-B5FF-0D3163FF969B}" type="presParOf" srcId="{026F1E92-724E-4A53-BB31-4FA5F41F4B79}" destId="{44ED0DB7-CD63-4159-8C90-3F3D6AA31D81}" srcOrd="3" destOrd="0" presId="urn:microsoft.com/office/officeart/2005/8/layout/arrow3"/>
    <dgm:cxn modelId="{4DBD9B58-560C-41BB-8A27-5351E745E01C}" type="presParOf" srcId="{026F1E92-724E-4A53-BB31-4FA5F41F4B79}" destId="{9B893601-3CDC-4DCC-A54B-E93B2760F10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1E88BB-9D6C-4C9E-A943-3AEFA549929F}" type="doc">
      <dgm:prSet loTypeId="urn:microsoft.com/office/officeart/2005/8/layout/equation2" loCatId="process" qsTypeId="urn:microsoft.com/office/officeart/2005/8/quickstyle/simple4" qsCatId="simple" csTypeId="urn:microsoft.com/office/officeart/2005/8/colors/colorful5" csCatId="colorful" phldr="1"/>
      <dgm:spPr/>
      <dgm:t>
        <a:bodyPr/>
        <a:lstStyle/>
        <a:p>
          <a:endParaRPr lang="es-MX"/>
        </a:p>
      </dgm:t>
    </dgm:pt>
    <dgm:pt modelId="{61267DB1-835F-41DA-985A-E9FC2C061715}">
      <dgm:prSet phldrT="[Texto]" custT="1"/>
      <dgm:spPr/>
      <dgm:t>
        <a:bodyPr/>
        <a:lstStyle/>
        <a:p>
          <a:pPr algn="ctr"/>
          <a:r>
            <a:rPr lang="es-MX" sz="1600" dirty="0"/>
            <a:t>DIRECIÓN GENERAL DE ADMON.</a:t>
          </a:r>
        </a:p>
      </dgm:t>
    </dgm:pt>
    <dgm:pt modelId="{67E808FE-1C14-4B0D-AC45-471B424E60F3}" type="parTrans" cxnId="{7E6341A4-93C1-4FFB-9864-58838F192F86}">
      <dgm:prSet/>
      <dgm:spPr/>
      <dgm:t>
        <a:bodyPr/>
        <a:lstStyle/>
        <a:p>
          <a:endParaRPr lang="es-MX"/>
        </a:p>
      </dgm:t>
    </dgm:pt>
    <dgm:pt modelId="{7A5ABBD6-27B2-4F0A-81B1-9D287F733AD7}" type="sibTrans" cxnId="{7E6341A4-93C1-4FFB-9864-58838F192F86}">
      <dgm:prSet/>
      <dgm:spPr/>
      <dgm:t>
        <a:bodyPr/>
        <a:lstStyle/>
        <a:p>
          <a:endParaRPr lang="es-MX"/>
        </a:p>
      </dgm:t>
    </dgm:pt>
    <dgm:pt modelId="{5FD06207-2623-4536-B284-8AAFDB34AB7F}">
      <dgm:prSet phldrT="[Texto]"/>
      <dgm:spPr/>
      <dgm:t>
        <a:bodyPr/>
        <a:lstStyle/>
        <a:p>
          <a:r>
            <a:rPr lang="es-MX" dirty="0"/>
            <a:t>DIRECCIÓN DE PERSONAL</a:t>
          </a:r>
        </a:p>
      </dgm:t>
    </dgm:pt>
    <dgm:pt modelId="{D401A9A3-9B43-4387-96C0-F5A0FDD67EF9}" type="parTrans" cxnId="{6C9149D0-2553-4BC6-B082-DB9C9FD41F41}">
      <dgm:prSet/>
      <dgm:spPr/>
      <dgm:t>
        <a:bodyPr/>
        <a:lstStyle/>
        <a:p>
          <a:endParaRPr lang="es-MX"/>
        </a:p>
      </dgm:t>
    </dgm:pt>
    <dgm:pt modelId="{A39110C3-278C-4D50-831D-B92E0ECC5BD5}" type="sibTrans" cxnId="{6C9149D0-2553-4BC6-B082-DB9C9FD41F41}">
      <dgm:prSet/>
      <dgm:spPr/>
      <dgm:t>
        <a:bodyPr/>
        <a:lstStyle/>
        <a:p>
          <a:pPr algn="ctr"/>
          <a:endParaRPr lang="es-MX" dirty="0"/>
        </a:p>
        <a:p>
          <a:pPr algn="ctr"/>
          <a:endParaRPr lang="es-MX" dirty="0"/>
        </a:p>
      </dgm:t>
    </dgm:pt>
    <dgm:pt modelId="{F7CD0A6D-9D45-4259-A18B-26A5F2D02E5E}">
      <dgm:prSet phldrT="[Texto]"/>
      <dgm:spPr/>
      <dgm:t>
        <a:bodyPr/>
        <a:lstStyle/>
        <a:p>
          <a:pPr algn="l"/>
          <a:endParaRPr lang="es-MX" sz="1000" dirty="0"/>
        </a:p>
      </dgm:t>
    </dgm:pt>
    <dgm:pt modelId="{3DFEF7B0-C6D0-4643-BED6-7DF3159DEBFD}" type="parTrans" cxnId="{2378B134-E493-44FC-88C5-901BBC47367A}">
      <dgm:prSet/>
      <dgm:spPr/>
      <dgm:t>
        <a:bodyPr/>
        <a:lstStyle/>
        <a:p>
          <a:endParaRPr lang="es-MX"/>
        </a:p>
      </dgm:t>
    </dgm:pt>
    <dgm:pt modelId="{0A9FA051-ED60-468B-8468-487235717758}" type="sibTrans" cxnId="{2378B134-E493-44FC-88C5-901BBC47367A}">
      <dgm:prSet/>
      <dgm:spPr/>
      <dgm:t>
        <a:bodyPr/>
        <a:lstStyle/>
        <a:p>
          <a:endParaRPr lang="es-MX"/>
        </a:p>
      </dgm:t>
    </dgm:pt>
    <dgm:pt modelId="{E587B796-20C3-4F33-9DA0-3CDA8E24F95E}">
      <dgm:prSet/>
      <dgm:spPr/>
      <dgm:t>
        <a:bodyPr/>
        <a:lstStyle/>
        <a:p>
          <a:r>
            <a:rPr lang="es-MX" dirty="0"/>
            <a:t>Órgano Interno de Control</a:t>
          </a:r>
        </a:p>
      </dgm:t>
    </dgm:pt>
    <dgm:pt modelId="{3F67E76B-F28A-47AB-A5BB-8B7B6C938613}" type="parTrans" cxnId="{1CF94A15-8BA4-4BDB-B7B2-B08473D910CB}">
      <dgm:prSet/>
      <dgm:spPr/>
      <dgm:t>
        <a:bodyPr/>
        <a:lstStyle/>
        <a:p>
          <a:endParaRPr lang="es-MX"/>
        </a:p>
      </dgm:t>
    </dgm:pt>
    <dgm:pt modelId="{6E509F23-C8B8-4F49-B0C6-6C7E95CFE848}" type="sibTrans" cxnId="{1CF94A15-8BA4-4BDB-B7B2-B08473D910CB}">
      <dgm:prSet/>
      <dgm:spPr/>
      <dgm:t>
        <a:bodyPr/>
        <a:lstStyle/>
        <a:p>
          <a:endParaRPr lang="es-MX"/>
        </a:p>
      </dgm:t>
    </dgm:pt>
    <dgm:pt modelId="{0C3E9532-374A-4077-AA6F-2589D3BC823C}" type="pres">
      <dgm:prSet presAssocID="{1F1E88BB-9D6C-4C9E-A943-3AEFA549929F}" presName="Name0" presStyleCnt="0">
        <dgm:presLayoutVars>
          <dgm:dir/>
          <dgm:resizeHandles val="exact"/>
        </dgm:presLayoutVars>
      </dgm:prSet>
      <dgm:spPr/>
    </dgm:pt>
    <dgm:pt modelId="{56412867-B9DB-448B-8E0C-C191FE3462CB}" type="pres">
      <dgm:prSet presAssocID="{1F1E88BB-9D6C-4C9E-A943-3AEFA549929F}" presName="vNodes" presStyleCnt="0"/>
      <dgm:spPr/>
    </dgm:pt>
    <dgm:pt modelId="{64F52143-8E43-4E58-B58A-44E9597DA32D}" type="pres">
      <dgm:prSet presAssocID="{61267DB1-835F-41DA-985A-E9FC2C061715}" presName="node" presStyleLbl="node1" presStyleIdx="0" presStyleCnt="3" custScaleX="138752" custScaleY="139271" custLinFactX="-26316" custLinFactNeighborX="-100000" custLinFactNeighborY="-2575">
        <dgm:presLayoutVars>
          <dgm:bulletEnabled val="1"/>
        </dgm:presLayoutVars>
      </dgm:prSet>
      <dgm:spPr/>
    </dgm:pt>
    <dgm:pt modelId="{C337BD18-3184-4D17-9A64-D349076BE7E3}" type="pres">
      <dgm:prSet presAssocID="{7A5ABBD6-27B2-4F0A-81B1-9D287F733AD7}" presName="spacerT" presStyleCnt="0"/>
      <dgm:spPr/>
    </dgm:pt>
    <dgm:pt modelId="{E861C1B7-4C6B-45AC-90E4-799E059CF52D}" type="pres">
      <dgm:prSet presAssocID="{7A5ABBD6-27B2-4F0A-81B1-9D287F733AD7}" presName="sibTrans" presStyleLbl="sibTrans2D1" presStyleIdx="0" presStyleCnt="2" custLinFactX="-100000" custLinFactNeighborX="-113351" custLinFactNeighborY="-45900"/>
      <dgm:spPr/>
    </dgm:pt>
    <dgm:pt modelId="{7913CEC7-6C01-4355-91B1-881400A50FA0}" type="pres">
      <dgm:prSet presAssocID="{7A5ABBD6-27B2-4F0A-81B1-9D287F733AD7}" presName="spacerB" presStyleCnt="0"/>
      <dgm:spPr/>
    </dgm:pt>
    <dgm:pt modelId="{A814170E-F191-4679-B9DE-FDE1881486B1}" type="pres">
      <dgm:prSet presAssocID="{5FD06207-2623-4536-B284-8AAFDB34AB7F}" presName="node" presStyleLbl="node1" presStyleIdx="1" presStyleCnt="3" custScaleX="130385" custScaleY="130385" custLinFactX="-26709" custLinFactNeighborX="-100000" custLinFactNeighborY="-63251">
        <dgm:presLayoutVars>
          <dgm:bulletEnabled val="1"/>
        </dgm:presLayoutVars>
      </dgm:prSet>
      <dgm:spPr/>
    </dgm:pt>
    <dgm:pt modelId="{781C024B-CFF3-490E-B8CB-944E21EEAB35}" type="pres">
      <dgm:prSet presAssocID="{1F1E88BB-9D6C-4C9E-A943-3AEFA549929F}" presName="sibTransLast" presStyleLbl="sibTrans2D1" presStyleIdx="1" presStyleCnt="2" custScaleX="210964" custScaleY="810231" custLinFactNeighborX="-12117"/>
      <dgm:spPr/>
    </dgm:pt>
    <dgm:pt modelId="{5A87880E-BB94-4331-87FA-AE1D89784DCD}" type="pres">
      <dgm:prSet presAssocID="{1F1E88BB-9D6C-4C9E-A943-3AEFA549929F}" presName="connectorText" presStyleLbl="sibTrans2D1" presStyleIdx="1" presStyleCnt="2"/>
      <dgm:spPr/>
    </dgm:pt>
    <dgm:pt modelId="{3FFF8707-F812-42F3-AEB5-D046BD219945}" type="pres">
      <dgm:prSet presAssocID="{1F1E88BB-9D6C-4C9E-A943-3AEFA549929F}" presName="lastNode" presStyleLbl="node1" presStyleIdx="2" presStyleCnt="3" custFlipHor="1" custScaleX="60932" custScaleY="60932" custLinFactX="42478" custLinFactNeighborX="100000" custLinFactNeighborY="-634">
        <dgm:presLayoutVars>
          <dgm:bulletEnabled val="1"/>
        </dgm:presLayoutVars>
      </dgm:prSet>
      <dgm:spPr/>
    </dgm:pt>
  </dgm:ptLst>
  <dgm:cxnLst>
    <dgm:cxn modelId="{1CF94A15-8BA4-4BDB-B7B2-B08473D910CB}" srcId="{1F1E88BB-9D6C-4C9E-A943-3AEFA549929F}" destId="{E587B796-20C3-4F33-9DA0-3CDA8E24F95E}" srcOrd="2" destOrd="0" parTransId="{3F67E76B-F28A-47AB-A5BB-8B7B6C938613}" sibTransId="{6E509F23-C8B8-4F49-B0C6-6C7E95CFE848}"/>
    <dgm:cxn modelId="{2378B134-E493-44FC-88C5-901BBC47367A}" srcId="{61267DB1-835F-41DA-985A-E9FC2C061715}" destId="{F7CD0A6D-9D45-4259-A18B-26A5F2D02E5E}" srcOrd="0" destOrd="0" parTransId="{3DFEF7B0-C6D0-4643-BED6-7DF3159DEBFD}" sibTransId="{0A9FA051-ED60-468B-8468-487235717758}"/>
    <dgm:cxn modelId="{9F6A6247-9C06-41B9-A127-12A9414C6FDD}" type="presOf" srcId="{7A5ABBD6-27B2-4F0A-81B1-9D287F733AD7}" destId="{E861C1B7-4C6B-45AC-90E4-799E059CF52D}" srcOrd="0" destOrd="0" presId="urn:microsoft.com/office/officeart/2005/8/layout/equation2"/>
    <dgm:cxn modelId="{99F28471-9055-4803-8CC2-871DF0673070}" type="presOf" srcId="{F7CD0A6D-9D45-4259-A18B-26A5F2D02E5E}" destId="{64F52143-8E43-4E58-B58A-44E9597DA32D}" srcOrd="0" destOrd="1" presId="urn:microsoft.com/office/officeart/2005/8/layout/equation2"/>
    <dgm:cxn modelId="{7CC0EB77-486A-497E-A792-1F2941FCD6BC}" type="presOf" srcId="{1F1E88BB-9D6C-4C9E-A943-3AEFA549929F}" destId="{0C3E9532-374A-4077-AA6F-2589D3BC823C}" srcOrd="0" destOrd="0" presId="urn:microsoft.com/office/officeart/2005/8/layout/equation2"/>
    <dgm:cxn modelId="{A724F157-A85B-439C-B3E6-90C0CC615E9F}" type="presOf" srcId="{A39110C3-278C-4D50-831D-B92E0ECC5BD5}" destId="{5A87880E-BB94-4331-87FA-AE1D89784DCD}" srcOrd="1" destOrd="0" presId="urn:microsoft.com/office/officeart/2005/8/layout/equation2"/>
    <dgm:cxn modelId="{F8588180-6246-442D-BE49-0BF9FEFEEF26}" type="presOf" srcId="{5FD06207-2623-4536-B284-8AAFDB34AB7F}" destId="{A814170E-F191-4679-B9DE-FDE1881486B1}" srcOrd="0" destOrd="0" presId="urn:microsoft.com/office/officeart/2005/8/layout/equation2"/>
    <dgm:cxn modelId="{7E6341A4-93C1-4FFB-9864-58838F192F86}" srcId="{1F1E88BB-9D6C-4C9E-A943-3AEFA549929F}" destId="{61267DB1-835F-41DA-985A-E9FC2C061715}" srcOrd="0" destOrd="0" parTransId="{67E808FE-1C14-4B0D-AC45-471B424E60F3}" sibTransId="{7A5ABBD6-27B2-4F0A-81B1-9D287F733AD7}"/>
    <dgm:cxn modelId="{6C9149D0-2553-4BC6-B082-DB9C9FD41F41}" srcId="{1F1E88BB-9D6C-4C9E-A943-3AEFA549929F}" destId="{5FD06207-2623-4536-B284-8AAFDB34AB7F}" srcOrd="1" destOrd="0" parTransId="{D401A9A3-9B43-4387-96C0-F5A0FDD67EF9}" sibTransId="{A39110C3-278C-4D50-831D-B92E0ECC5BD5}"/>
    <dgm:cxn modelId="{98440BE0-3114-4172-AD37-BBB2B202DE84}" type="presOf" srcId="{A39110C3-278C-4D50-831D-B92E0ECC5BD5}" destId="{781C024B-CFF3-490E-B8CB-944E21EEAB35}" srcOrd="0" destOrd="0" presId="urn:microsoft.com/office/officeart/2005/8/layout/equation2"/>
    <dgm:cxn modelId="{BCCB83E6-B15E-4C25-915F-60F482A3CD52}" type="presOf" srcId="{61267DB1-835F-41DA-985A-E9FC2C061715}" destId="{64F52143-8E43-4E58-B58A-44E9597DA32D}" srcOrd="0" destOrd="0" presId="urn:microsoft.com/office/officeart/2005/8/layout/equation2"/>
    <dgm:cxn modelId="{2115FBF7-DF05-4E84-B1D1-4F4FC210E4E5}" type="presOf" srcId="{E587B796-20C3-4F33-9DA0-3CDA8E24F95E}" destId="{3FFF8707-F812-42F3-AEB5-D046BD219945}" srcOrd="0" destOrd="0" presId="urn:microsoft.com/office/officeart/2005/8/layout/equation2"/>
    <dgm:cxn modelId="{A9C6D1F0-1B1B-43EE-A625-AFFC00A46668}" type="presParOf" srcId="{0C3E9532-374A-4077-AA6F-2589D3BC823C}" destId="{56412867-B9DB-448B-8E0C-C191FE3462CB}" srcOrd="0" destOrd="0" presId="urn:microsoft.com/office/officeart/2005/8/layout/equation2"/>
    <dgm:cxn modelId="{8E261B38-0CD1-4643-B8B0-B5EC6E12D2FE}" type="presParOf" srcId="{56412867-B9DB-448B-8E0C-C191FE3462CB}" destId="{64F52143-8E43-4E58-B58A-44E9597DA32D}" srcOrd="0" destOrd="0" presId="urn:microsoft.com/office/officeart/2005/8/layout/equation2"/>
    <dgm:cxn modelId="{5A36788E-7F2A-453F-B489-C70B1BFABF5F}" type="presParOf" srcId="{56412867-B9DB-448B-8E0C-C191FE3462CB}" destId="{C337BD18-3184-4D17-9A64-D349076BE7E3}" srcOrd="1" destOrd="0" presId="urn:microsoft.com/office/officeart/2005/8/layout/equation2"/>
    <dgm:cxn modelId="{3A15D715-8E60-446F-82F0-2AA2AD663B80}" type="presParOf" srcId="{56412867-B9DB-448B-8E0C-C191FE3462CB}" destId="{E861C1B7-4C6B-45AC-90E4-799E059CF52D}" srcOrd="2" destOrd="0" presId="urn:microsoft.com/office/officeart/2005/8/layout/equation2"/>
    <dgm:cxn modelId="{967DB17B-7345-40EF-A947-65870A0F8F41}" type="presParOf" srcId="{56412867-B9DB-448B-8E0C-C191FE3462CB}" destId="{7913CEC7-6C01-4355-91B1-881400A50FA0}" srcOrd="3" destOrd="0" presId="urn:microsoft.com/office/officeart/2005/8/layout/equation2"/>
    <dgm:cxn modelId="{7FAFEB11-565C-4D0B-A7F2-8AEA53454F97}" type="presParOf" srcId="{56412867-B9DB-448B-8E0C-C191FE3462CB}" destId="{A814170E-F191-4679-B9DE-FDE1881486B1}" srcOrd="4" destOrd="0" presId="urn:microsoft.com/office/officeart/2005/8/layout/equation2"/>
    <dgm:cxn modelId="{046E503A-6AB6-45F1-9F0D-F5696F0081D2}" type="presParOf" srcId="{0C3E9532-374A-4077-AA6F-2589D3BC823C}" destId="{781C024B-CFF3-490E-B8CB-944E21EEAB35}" srcOrd="1" destOrd="0" presId="urn:microsoft.com/office/officeart/2005/8/layout/equation2"/>
    <dgm:cxn modelId="{9BBF269A-9D19-40B6-88B0-35C38E0042F7}" type="presParOf" srcId="{781C024B-CFF3-490E-B8CB-944E21EEAB35}" destId="{5A87880E-BB94-4331-87FA-AE1D89784DCD}" srcOrd="0" destOrd="0" presId="urn:microsoft.com/office/officeart/2005/8/layout/equation2"/>
    <dgm:cxn modelId="{C6965F2B-FA83-42B7-A642-40B24581CDF2}" type="presParOf" srcId="{0C3E9532-374A-4077-AA6F-2589D3BC823C}" destId="{3FFF8707-F812-42F3-AEB5-D046BD21994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8D6D15-010B-4199-B310-2B65261A1D41}" type="doc">
      <dgm:prSet loTypeId="urn:microsoft.com/office/officeart/2005/8/layout/lProcess2" loCatId="relationship" qsTypeId="urn:microsoft.com/office/officeart/2005/8/quickstyle/simple5" qsCatId="simple" csTypeId="urn:microsoft.com/office/officeart/2005/8/colors/colorful5" csCatId="colorful" phldr="1"/>
      <dgm:spPr/>
      <dgm:t>
        <a:bodyPr/>
        <a:lstStyle/>
        <a:p>
          <a:endParaRPr lang="es-MX"/>
        </a:p>
      </dgm:t>
    </dgm:pt>
    <dgm:pt modelId="{E6FE9E81-6D7C-4161-BA1B-9710A9AB6C6E}">
      <dgm:prSet phldrT="[Texto]" custT="1"/>
      <dgm:spPr/>
      <dgm:t>
        <a:bodyPr/>
        <a:lstStyle/>
        <a:p>
          <a:r>
            <a:rPr lang="es-MX" sz="2400" b="1" dirty="0"/>
            <a:t>Artículo 5</a:t>
          </a:r>
        </a:p>
        <a:p>
          <a:r>
            <a:rPr lang="es-MX" sz="2800" dirty="0"/>
            <a:t>Obligaciones Sujeto Obligado Saliente</a:t>
          </a:r>
        </a:p>
      </dgm:t>
    </dgm:pt>
    <dgm:pt modelId="{6BAA7629-40AE-4FEF-91B8-7FE97E890F3D}" type="parTrans" cxnId="{60F38B03-391E-40D1-8E9F-A8951A12DC9F}">
      <dgm:prSet/>
      <dgm:spPr/>
      <dgm:t>
        <a:bodyPr/>
        <a:lstStyle/>
        <a:p>
          <a:endParaRPr lang="es-MX"/>
        </a:p>
      </dgm:t>
    </dgm:pt>
    <dgm:pt modelId="{E604418A-1AD7-41B4-9ADF-AA0E6E2614A9}" type="sibTrans" cxnId="{60F38B03-391E-40D1-8E9F-A8951A12DC9F}">
      <dgm:prSet/>
      <dgm:spPr/>
      <dgm:t>
        <a:bodyPr/>
        <a:lstStyle/>
        <a:p>
          <a:endParaRPr lang="es-MX"/>
        </a:p>
      </dgm:t>
    </dgm:pt>
    <dgm:pt modelId="{D7268737-11D9-4D06-9DDD-E6E5E48BB2FD}">
      <dgm:prSet phldrT="[Texto]"/>
      <dgm:spPr/>
      <dgm:t>
        <a:bodyPr/>
        <a:lstStyle/>
        <a:p>
          <a:pPr algn="just"/>
          <a:r>
            <a:rPr lang="es-MX" dirty="0"/>
            <a:t>1. Dar aviso al OIC. (Oficio)</a:t>
          </a:r>
        </a:p>
      </dgm:t>
    </dgm:pt>
    <dgm:pt modelId="{2E2A4012-BA71-4E5D-B66A-34305847A7EF}" type="parTrans" cxnId="{4ECA12FA-A4C0-4D53-BB78-26DF81E3AA93}">
      <dgm:prSet/>
      <dgm:spPr/>
      <dgm:t>
        <a:bodyPr/>
        <a:lstStyle/>
        <a:p>
          <a:endParaRPr lang="es-MX"/>
        </a:p>
      </dgm:t>
    </dgm:pt>
    <dgm:pt modelId="{62BDF6AE-964B-4D59-8733-D7E10EEE048C}" type="sibTrans" cxnId="{4ECA12FA-A4C0-4D53-BB78-26DF81E3AA93}">
      <dgm:prSet/>
      <dgm:spPr/>
      <dgm:t>
        <a:bodyPr/>
        <a:lstStyle/>
        <a:p>
          <a:endParaRPr lang="es-MX"/>
        </a:p>
      </dgm:t>
    </dgm:pt>
    <dgm:pt modelId="{75C4CC56-65C3-4033-BD5C-A463981FA924}">
      <dgm:prSet phldrT="[Texto]"/>
      <dgm:spPr/>
      <dgm:t>
        <a:bodyPr/>
        <a:lstStyle/>
        <a:p>
          <a:pPr algn="just"/>
          <a:r>
            <a:rPr lang="es-MX" dirty="0"/>
            <a:t>2. Integrar el Acta Entrega-Recepción.</a:t>
          </a:r>
        </a:p>
      </dgm:t>
    </dgm:pt>
    <dgm:pt modelId="{1C7DE39D-AE0F-46B6-AF2F-84976903E584}" type="parTrans" cxnId="{29157A39-AB64-4D2C-B565-457C44651158}">
      <dgm:prSet/>
      <dgm:spPr/>
      <dgm:t>
        <a:bodyPr/>
        <a:lstStyle/>
        <a:p>
          <a:endParaRPr lang="es-MX"/>
        </a:p>
      </dgm:t>
    </dgm:pt>
    <dgm:pt modelId="{BAD662E1-56C4-49DD-9E54-5675EE7EDF35}" type="sibTrans" cxnId="{29157A39-AB64-4D2C-B565-457C44651158}">
      <dgm:prSet/>
      <dgm:spPr/>
      <dgm:t>
        <a:bodyPr/>
        <a:lstStyle/>
        <a:p>
          <a:endParaRPr lang="es-MX"/>
        </a:p>
      </dgm:t>
    </dgm:pt>
    <dgm:pt modelId="{1ABBCD80-58A0-4CC2-BE71-D3F6A5AE6D68}">
      <dgm:prSet phldrT="[Texto]"/>
      <dgm:spPr/>
      <dgm:t>
        <a:bodyPr/>
        <a:lstStyle/>
        <a:p>
          <a:pPr algn="just"/>
          <a:r>
            <a:rPr lang="es-MX" dirty="0"/>
            <a:t>3. Solicitar las constancias de no adeudo.</a:t>
          </a:r>
        </a:p>
      </dgm:t>
    </dgm:pt>
    <dgm:pt modelId="{A564A985-3675-4FCA-9CDA-3CF3F155BAE4}" type="parTrans" cxnId="{FA5AB45C-2C38-4923-AE70-4311EE2E34F2}">
      <dgm:prSet/>
      <dgm:spPr/>
      <dgm:t>
        <a:bodyPr/>
        <a:lstStyle/>
        <a:p>
          <a:endParaRPr lang="es-MX"/>
        </a:p>
      </dgm:t>
    </dgm:pt>
    <dgm:pt modelId="{AA49042F-ABAD-4460-BDE7-7959768A7DA7}" type="sibTrans" cxnId="{FA5AB45C-2C38-4923-AE70-4311EE2E34F2}">
      <dgm:prSet/>
      <dgm:spPr/>
      <dgm:t>
        <a:bodyPr/>
        <a:lstStyle/>
        <a:p>
          <a:endParaRPr lang="es-MX"/>
        </a:p>
      </dgm:t>
    </dgm:pt>
    <dgm:pt modelId="{3A38EFCC-3A6D-47EB-8552-17E6A1CA886B}">
      <dgm:prSet phldrT="[Texto]"/>
      <dgm:spPr/>
      <dgm:t>
        <a:bodyPr/>
        <a:lstStyle/>
        <a:p>
          <a:pPr algn="just"/>
          <a:r>
            <a:rPr lang="es-MX" dirty="0"/>
            <a:t>4. Mantener Actualizados sus registros, controles, archivos, etc.</a:t>
          </a:r>
        </a:p>
      </dgm:t>
    </dgm:pt>
    <dgm:pt modelId="{1F642B40-7E96-4044-9D03-3E2CB2F72EB4}" type="parTrans" cxnId="{D2187E1E-8554-49EE-98FD-C376CEE73121}">
      <dgm:prSet/>
      <dgm:spPr/>
      <dgm:t>
        <a:bodyPr/>
        <a:lstStyle/>
        <a:p>
          <a:endParaRPr lang="es-MX"/>
        </a:p>
      </dgm:t>
    </dgm:pt>
    <dgm:pt modelId="{6ED8E9EE-AB4A-4A4E-AB24-7904E6C1A128}" type="sibTrans" cxnId="{D2187E1E-8554-49EE-98FD-C376CEE73121}">
      <dgm:prSet/>
      <dgm:spPr/>
      <dgm:t>
        <a:bodyPr/>
        <a:lstStyle/>
        <a:p>
          <a:endParaRPr lang="es-MX"/>
        </a:p>
      </dgm:t>
    </dgm:pt>
    <dgm:pt modelId="{2D250936-EC88-4975-87BA-D8D44B9F0B44}">
      <dgm:prSet/>
      <dgm:spPr/>
      <dgm:t>
        <a:bodyPr/>
        <a:lstStyle/>
        <a:p>
          <a:pPr algn="just"/>
          <a:r>
            <a:rPr lang="es-MX" dirty="0"/>
            <a:t>5. Las demás que establezca la Legislación Universitaria</a:t>
          </a:r>
        </a:p>
      </dgm:t>
    </dgm:pt>
    <dgm:pt modelId="{AB6200B9-7138-4BA0-AAC0-0B09F214C2FD}" type="parTrans" cxnId="{BB512682-C261-4528-8ABA-B27A469CE25C}">
      <dgm:prSet/>
      <dgm:spPr/>
      <dgm:t>
        <a:bodyPr/>
        <a:lstStyle/>
        <a:p>
          <a:endParaRPr lang="es-MX"/>
        </a:p>
      </dgm:t>
    </dgm:pt>
    <dgm:pt modelId="{038AC838-F358-4252-818D-100CA975BCD1}" type="sibTrans" cxnId="{BB512682-C261-4528-8ABA-B27A469CE25C}">
      <dgm:prSet/>
      <dgm:spPr/>
      <dgm:t>
        <a:bodyPr/>
        <a:lstStyle/>
        <a:p>
          <a:endParaRPr lang="es-MX"/>
        </a:p>
      </dgm:t>
    </dgm:pt>
    <dgm:pt modelId="{DBD040CB-E5D9-4AFA-997B-6EB52DCC7940}" type="pres">
      <dgm:prSet presAssocID="{F78D6D15-010B-4199-B310-2B65261A1D41}" presName="theList" presStyleCnt="0">
        <dgm:presLayoutVars>
          <dgm:dir/>
          <dgm:animLvl val="lvl"/>
          <dgm:resizeHandles val="exact"/>
        </dgm:presLayoutVars>
      </dgm:prSet>
      <dgm:spPr/>
    </dgm:pt>
    <dgm:pt modelId="{AD95F3C3-4228-44B6-86C5-DA09905D1C37}" type="pres">
      <dgm:prSet presAssocID="{E6FE9E81-6D7C-4161-BA1B-9710A9AB6C6E}" presName="compNode" presStyleCnt="0"/>
      <dgm:spPr/>
    </dgm:pt>
    <dgm:pt modelId="{7C05DB5A-BF72-40AB-9640-E92AE11B08AC}" type="pres">
      <dgm:prSet presAssocID="{E6FE9E81-6D7C-4161-BA1B-9710A9AB6C6E}" presName="aNode" presStyleLbl="bgShp" presStyleIdx="0" presStyleCnt="1"/>
      <dgm:spPr/>
    </dgm:pt>
    <dgm:pt modelId="{B5F359B2-B843-4162-9335-3CD23CBBF3F2}" type="pres">
      <dgm:prSet presAssocID="{E6FE9E81-6D7C-4161-BA1B-9710A9AB6C6E}" presName="textNode" presStyleLbl="bgShp" presStyleIdx="0" presStyleCnt="1"/>
      <dgm:spPr/>
    </dgm:pt>
    <dgm:pt modelId="{A2191CB4-8E08-45CE-8064-3073B5668200}" type="pres">
      <dgm:prSet presAssocID="{E6FE9E81-6D7C-4161-BA1B-9710A9AB6C6E}" presName="compChildNode" presStyleCnt="0"/>
      <dgm:spPr/>
    </dgm:pt>
    <dgm:pt modelId="{77F05C9C-63CD-44BB-B974-67F7C9A3E08A}" type="pres">
      <dgm:prSet presAssocID="{E6FE9E81-6D7C-4161-BA1B-9710A9AB6C6E}" presName="theInnerList" presStyleCnt="0"/>
      <dgm:spPr/>
    </dgm:pt>
    <dgm:pt modelId="{0598D44F-C18D-4C3A-B76D-9E7A4B1D99BE}" type="pres">
      <dgm:prSet presAssocID="{D7268737-11D9-4D06-9DDD-E6E5E48BB2FD}" presName="childNode" presStyleLbl="node1" presStyleIdx="0" presStyleCnt="5">
        <dgm:presLayoutVars>
          <dgm:bulletEnabled val="1"/>
        </dgm:presLayoutVars>
      </dgm:prSet>
      <dgm:spPr/>
    </dgm:pt>
    <dgm:pt modelId="{2F2332F0-0575-4ED4-A283-907F189782FE}" type="pres">
      <dgm:prSet presAssocID="{D7268737-11D9-4D06-9DDD-E6E5E48BB2FD}" presName="aSpace2" presStyleCnt="0"/>
      <dgm:spPr/>
    </dgm:pt>
    <dgm:pt modelId="{ED994425-8C9A-4D17-B594-03CDA098ADB4}" type="pres">
      <dgm:prSet presAssocID="{75C4CC56-65C3-4033-BD5C-A463981FA924}" presName="childNode" presStyleLbl="node1" presStyleIdx="1" presStyleCnt="5">
        <dgm:presLayoutVars>
          <dgm:bulletEnabled val="1"/>
        </dgm:presLayoutVars>
      </dgm:prSet>
      <dgm:spPr/>
    </dgm:pt>
    <dgm:pt modelId="{2F7CB707-24C6-41FA-BA5D-179C3865E289}" type="pres">
      <dgm:prSet presAssocID="{75C4CC56-65C3-4033-BD5C-A463981FA924}" presName="aSpace2" presStyleCnt="0"/>
      <dgm:spPr/>
    </dgm:pt>
    <dgm:pt modelId="{E767F3B0-6276-426B-94C4-11A917EE676D}" type="pres">
      <dgm:prSet presAssocID="{1ABBCD80-58A0-4CC2-BE71-D3F6A5AE6D68}" presName="childNode" presStyleLbl="node1" presStyleIdx="2" presStyleCnt="5">
        <dgm:presLayoutVars>
          <dgm:bulletEnabled val="1"/>
        </dgm:presLayoutVars>
      </dgm:prSet>
      <dgm:spPr/>
    </dgm:pt>
    <dgm:pt modelId="{20E02AE3-A725-4400-84D3-8F993B00ED6B}" type="pres">
      <dgm:prSet presAssocID="{1ABBCD80-58A0-4CC2-BE71-D3F6A5AE6D68}" presName="aSpace2" presStyleCnt="0"/>
      <dgm:spPr/>
    </dgm:pt>
    <dgm:pt modelId="{F4374AD6-9FA1-4FFF-B556-72DBF739F3A7}" type="pres">
      <dgm:prSet presAssocID="{3A38EFCC-3A6D-47EB-8552-17E6A1CA886B}" presName="childNode" presStyleLbl="node1" presStyleIdx="3" presStyleCnt="5">
        <dgm:presLayoutVars>
          <dgm:bulletEnabled val="1"/>
        </dgm:presLayoutVars>
      </dgm:prSet>
      <dgm:spPr/>
    </dgm:pt>
    <dgm:pt modelId="{7575C3D7-CB49-40EC-AFC5-5A9C44FCF322}" type="pres">
      <dgm:prSet presAssocID="{3A38EFCC-3A6D-47EB-8552-17E6A1CA886B}" presName="aSpace2" presStyleCnt="0"/>
      <dgm:spPr/>
    </dgm:pt>
    <dgm:pt modelId="{BF3269AE-B92A-4E27-AAA5-27A1B556965D}" type="pres">
      <dgm:prSet presAssocID="{2D250936-EC88-4975-87BA-D8D44B9F0B44}" presName="childNode" presStyleLbl="node1" presStyleIdx="4" presStyleCnt="5">
        <dgm:presLayoutVars>
          <dgm:bulletEnabled val="1"/>
        </dgm:presLayoutVars>
      </dgm:prSet>
      <dgm:spPr/>
    </dgm:pt>
  </dgm:ptLst>
  <dgm:cxnLst>
    <dgm:cxn modelId="{60F38B03-391E-40D1-8E9F-A8951A12DC9F}" srcId="{F78D6D15-010B-4199-B310-2B65261A1D41}" destId="{E6FE9E81-6D7C-4161-BA1B-9710A9AB6C6E}" srcOrd="0" destOrd="0" parTransId="{6BAA7629-40AE-4FEF-91B8-7FE97E890F3D}" sibTransId="{E604418A-1AD7-41B4-9ADF-AA0E6E2614A9}"/>
    <dgm:cxn modelId="{AA10110E-C743-4F7C-A254-D06F21CA6A6C}" type="presOf" srcId="{2D250936-EC88-4975-87BA-D8D44B9F0B44}" destId="{BF3269AE-B92A-4E27-AAA5-27A1B556965D}" srcOrd="0" destOrd="0" presId="urn:microsoft.com/office/officeart/2005/8/layout/lProcess2"/>
    <dgm:cxn modelId="{CB80F90F-D60F-4737-9208-D1713AFA14B9}" type="presOf" srcId="{1ABBCD80-58A0-4CC2-BE71-D3F6A5AE6D68}" destId="{E767F3B0-6276-426B-94C4-11A917EE676D}" srcOrd="0" destOrd="0" presId="urn:microsoft.com/office/officeart/2005/8/layout/lProcess2"/>
    <dgm:cxn modelId="{D2187E1E-8554-49EE-98FD-C376CEE73121}" srcId="{E6FE9E81-6D7C-4161-BA1B-9710A9AB6C6E}" destId="{3A38EFCC-3A6D-47EB-8552-17E6A1CA886B}" srcOrd="3" destOrd="0" parTransId="{1F642B40-7E96-4044-9D03-3E2CB2F72EB4}" sibTransId="{6ED8E9EE-AB4A-4A4E-AB24-7904E6C1A128}"/>
    <dgm:cxn modelId="{7B781428-6F3F-48CC-8A20-5A8B55675FCB}" type="presOf" srcId="{75C4CC56-65C3-4033-BD5C-A463981FA924}" destId="{ED994425-8C9A-4D17-B594-03CDA098ADB4}" srcOrd="0" destOrd="0" presId="urn:microsoft.com/office/officeart/2005/8/layout/lProcess2"/>
    <dgm:cxn modelId="{9D586236-A77B-410A-9D3D-C4627F21AB6F}" type="presOf" srcId="{E6FE9E81-6D7C-4161-BA1B-9710A9AB6C6E}" destId="{B5F359B2-B843-4162-9335-3CD23CBBF3F2}" srcOrd="1" destOrd="0" presId="urn:microsoft.com/office/officeart/2005/8/layout/lProcess2"/>
    <dgm:cxn modelId="{29157A39-AB64-4D2C-B565-457C44651158}" srcId="{E6FE9E81-6D7C-4161-BA1B-9710A9AB6C6E}" destId="{75C4CC56-65C3-4033-BD5C-A463981FA924}" srcOrd="1" destOrd="0" parTransId="{1C7DE39D-AE0F-46B6-AF2F-84976903E584}" sibTransId="{BAD662E1-56C4-49DD-9E54-5675EE7EDF35}"/>
    <dgm:cxn modelId="{FA5AB45C-2C38-4923-AE70-4311EE2E34F2}" srcId="{E6FE9E81-6D7C-4161-BA1B-9710A9AB6C6E}" destId="{1ABBCD80-58A0-4CC2-BE71-D3F6A5AE6D68}" srcOrd="2" destOrd="0" parTransId="{A564A985-3675-4FCA-9CDA-3CF3F155BAE4}" sibTransId="{AA49042F-ABAD-4460-BDE7-7959768A7DA7}"/>
    <dgm:cxn modelId="{BB512682-C261-4528-8ABA-B27A469CE25C}" srcId="{E6FE9E81-6D7C-4161-BA1B-9710A9AB6C6E}" destId="{2D250936-EC88-4975-87BA-D8D44B9F0B44}" srcOrd="4" destOrd="0" parTransId="{AB6200B9-7138-4BA0-AAC0-0B09F214C2FD}" sibTransId="{038AC838-F358-4252-818D-100CA975BCD1}"/>
    <dgm:cxn modelId="{13441AA2-0C15-471E-836C-71A6C069B48A}" type="presOf" srcId="{3A38EFCC-3A6D-47EB-8552-17E6A1CA886B}" destId="{F4374AD6-9FA1-4FFF-B556-72DBF739F3A7}" srcOrd="0" destOrd="0" presId="urn:microsoft.com/office/officeart/2005/8/layout/lProcess2"/>
    <dgm:cxn modelId="{110E22B3-1203-4AB1-AE2B-1FFC937F7CE2}" type="presOf" srcId="{D7268737-11D9-4D06-9DDD-E6E5E48BB2FD}" destId="{0598D44F-C18D-4C3A-B76D-9E7A4B1D99BE}" srcOrd="0" destOrd="0" presId="urn:microsoft.com/office/officeart/2005/8/layout/lProcess2"/>
    <dgm:cxn modelId="{AACBA1C8-CBAC-48FC-8E53-D0D39B392180}" type="presOf" srcId="{E6FE9E81-6D7C-4161-BA1B-9710A9AB6C6E}" destId="{7C05DB5A-BF72-40AB-9640-E92AE11B08AC}" srcOrd="0" destOrd="0" presId="urn:microsoft.com/office/officeart/2005/8/layout/lProcess2"/>
    <dgm:cxn modelId="{0440F7D3-7197-49E9-917A-C8D608287292}" type="presOf" srcId="{F78D6D15-010B-4199-B310-2B65261A1D41}" destId="{DBD040CB-E5D9-4AFA-997B-6EB52DCC7940}" srcOrd="0" destOrd="0" presId="urn:microsoft.com/office/officeart/2005/8/layout/lProcess2"/>
    <dgm:cxn modelId="{4ECA12FA-A4C0-4D53-BB78-26DF81E3AA93}" srcId="{E6FE9E81-6D7C-4161-BA1B-9710A9AB6C6E}" destId="{D7268737-11D9-4D06-9DDD-E6E5E48BB2FD}" srcOrd="0" destOrd="0" parTransId="{2E2A4012-BA71-4E5D-B66A-34305847A7EF}" sibTransId="{62BDF6AE-964B-4D59-8733-D7E10EEE048C}"/>
    <dgm:cxn modelId="{2249D079-4A3F-47C5-980F-2C372A930E78}" type="presParOf" srcId="{DBD040CB-E5D9-4AFA-997B-6EB52DCC7940}" destId="{AD95F3C3-4228-44B6-86C5-DA09905D1C37}" srcOrd="0" destOrd="0" presId="urn:microsoft.com/office/officeart/2005/8/layout/lProcess2"/>
    <dgm:cxn modelId="{4C4953F7-1CEE-4E81-9975-ADA94BF1798F}" type="presParOf" srcId="{AD95F3C3-4228-44B6-86C5-DA09905D1C37}" destId="{7C05DB5A-BF72-40AB-9640-E92AE11B08AC}" srcOrd="0" destOrd="0" presId="urn:microsoft.com/office/officeart/2005/8/layout/lProcess2"/>
    <dgm:cxn modelId="{89745A22-F9A9-404D-ACF1-736182BE08F9}" type="presParOf" srcId="{AD95F3C3-4228-44B6-86C5-DA09905D1C37}" destId="{B5F359B2-B843-4162-9335-3CD23CBBF3F2}" srcOrd="1" destOrd="0" presId="urn:microsoft.com/office/officeart/2005/8/layout/lProcess2"/>
    <dgm:cxn modelId="{02543CC3-7280-4C37-8219-AD8152F4F070}" type="presParOf" srcId="{AD95F3C3-4228-44B6-86C5-DA09905D1C37}" destId="{A2191CB4-8E08-45CE-8064-3073B5668200}" srcOrd="2" destOrd="0" presId="urn:microsoft.com/office/officeart/2005/8/layout/lProcess2"/>
    <dgm:cxn modelId="{3BB09957-78C2-489F-BD81-45ADA45F6DA3}" type="presParOf" srcId="{A2191CB4-8E08-45CE-8064-3073B5668200}" destId="{77F05C9C-63CD-44BB-B974-67F7C9A3E08A}" srcOrd="0" destOrd="0" presId="urn:microsoft.com/office/officeart/2005/8/layout/lProcess2"/>
    <dgm:cxn modelId="{648D366F-69BC-4B22-98FC-9A3206A96AA0}" type="presParOf" srcId="{77F05C9C-63CD-44BB-B974-67F7C9A3E08A}" destId="{0598D44F-C18D-4C3A-B76D-9E7A4B1D99BE}" srcOrd="0" destOrd="0" presId="urn:microsoft.com/office/officeart/2005/8/layout/lProcess2"/>
    <dgm:cxn modelId="{73152DA7-921D-4B61-AA78-CB41B380A680}" type="presParOf" srcId="{77F05C9C-63CD-44BB-B974-67F7C9A3E08A}" destId="{2F2332F0-0575-4ED4-A283-907F189782FE}" srcOrd="1" destOrd="0" presId="urn:microsoft.com/office/officeart/2005/8/layout/lProcess2"/>
    <dgm:cxn modelId="{0BB5E067-EB55-4891-8C2B-B27B7836ABB8}" type="presParOf" srcId="{77F05C9C-63CD-44BB-B974-67F7C9A3E08A}" destId="{ED994425-8C9A-4D17-B594-03CDA098ADB4}" srcOrd="2" destOrd="0" presId="urn:microsoft.com/office/officeart/2005/8/layout/lProcess2"/>
    <dgm:cxn modelId="{D102BD83-825F-441D-8DC3-05B0C6FF3653}" type="presParOf" srcId="{77F05C9C-63CD-44BB-B974-67F7C9A3E08A}" destId="{2F7CB707-24C6-41FA-BA5D-179C3865E289}" srcOrd="3" destOrd="0" presId="urn:microsoft.com/office/officeart/2005/8/layout/lProcess2"/>
    <dgm:cxn modelId="{854451DE-9B27-437A-9145-8DFCCDB33507}" type="presParOf" srcId="{77F05C9C-63CD-44BB-B974-67F7C9A3E08A}" destId="{E767F3B0-6276-426B-94C4-11A917EE676D}" srcOrd="4" destOrd="0" presId="urn:microsoft.com/office/officeart/2005/8/layout/lProcess2"/>
    <dgm:cxn modelId="{81E35605-A3C3-4BF6-B09A-CEC7A9F7F651}" type="presParOf" srcId="{77F05C9C-63CD-44BB-B974-67F7C9A3E08A}" destId="{20E02AE3-A725-4400-84D3-8F993B00ED6B}" srcOrd="5" destOrd="0" presId="urn:microsoft.com/office/officeart/2005/8/layout/lProcess2"/>
    <dgm:cxn modelId="{5E41E98E-5CBA-4163-9BB8-571AC4188230}" type="presParOf" srcId="{77F05C9C-63CD-44BB-B974-67F7C9A3E08A}" destId="{F4374AD6-9FA1-4FFF-B556-72DBF739F3A7}" srcOrd="6" destOrd="0" presId="urn:microsoft.com/office/officeart/2005/8/layout/lProcess2"/>
    <dgm:cxn modelId="{9B604E63-0F58-4B94-BB90-3A4E75C7B643}" type="presParOf" srcId="{77F05C9C-63CD-44BB-B974-67F7C9A3E08A}" destId="{7575C3D7-CB49-40EC-AFC5-5A9C44FCF322}" srcOrd="7" destOrd="0" presId="urn:microsoft.com/office/officeart/2005/8/layout/lProcess2"/>
    <dgm:cxn modelId="{7D0167D7-FB14-4FB2-9CD3-78D1CF852F41}" type="presParOf" srcId="{77F05C9C-63CD-44BB-B974-67F7C9A3E08A}" destId="{BF3269AE-B92A-4E27-AAA5-27A1B556965D}"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1CF46-F837-4A64-88EE-063B51E0C8C1}">
      <dsp:nvSpPr>
        <dsp:cNvPr id="0" name=""/>
        <dsp:cNvSpPr/>
      </dsp:nvSpPr>
      <dsp:spPr>
        <a:xfrm>
          <a:off x="1844985" y="1738"/>
          <a:ext cx="1017011" cy="661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Bienes muebles</a:t>
          </a:r>
        </a:p>
      </dsp:txBody>
      <dsp:txXfrm>
        <a:off x="1877255" y="34008"/>
        <a:ext cx="952471" cy="596517"/>
      </dsp:txXfrm>
    </dsp:sp>
    <dsp:sp modelId="{CC91B9B1-EC83-4F19-9517-1F207DC22526}">
      <dsp:nvSpPr>
        <dsp:cNvPr id="0" name=""/>
        <dsp:cNvSpPr/>
      </dsp:nvSpPr>
      <dsp:spPr>
        <a:xfrm>
          <a:off x="1033203" y="332267"/>
          <a:ext cx="2640576" cy="2640576"/>
        </a:xfrm>
        <a:custGeom>
          <a:avLst/>
          <a:gdLst/>
          <a:ahLst/>
          <a:cxnLst/>
          <a:rect l="0" t="0" r="0" b="0"/>
          <a:pathLst>
            <a:path>
              <a:moveTo>
                <a:pt x="1835775" y="104790"/>
              </a:moveTo>
              <a:arcTo wR="1320288" hR="1320288" stAng="17578895" swAng="196068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A9B334-2CF6-4256-96A4-263C38C2E7EC}">
      <dsp:nvSpPr>
        <dsp:cNvPr id="0" name=""/>
        <dsp:cNvSpPr/>
      </dsp:nvSpPr>
      <dsp:spPr>
        <a:xfrm>
          <a:off x="3100654" y="914034"/>
          <a:ext cx="1017011" cy="661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Inmuebles</a:t>
          </a:r>
        </a:p>
      </dsp:txBody>
      <dsp:txXfrm>
        <a:off x="3132924" y="946304"/>
        <a:ext cx="952471" cy="596517"/>
      </dsp:txXfrm>
    </dsp:sp>
    <dsp:sp modelId="{EB59483D-D2AD-4190-A344-0E9074DCB290}">
      <dsp:nvSpPr>
        <dsp:cNvPr id="0" name=""/>
        <dsp:cNvSpPr/>
      </dsp:nvSpPr>
      <dsp:spPr>
        <a:xfrm>
          <a:off x="1033203" y="332267"/>
          <a:ext cx="2640576" cy="2640576"/>
        </a:xfrm>
        <a:custGeom>
          <a:avLst/>
          <a:gdLst/>
          <a:ahLst/>
          <a:cxnLst/>
          <a:rect l="0" t="0" r="0" b="0"/>
          <a:pathLst>
            <a:path>
              <a:moveTo>
                <a:pt x="2638770" y="1251262"/>
              </a:moveTo>
              <a:arcTo wR="1320288" hR="1320288" stAng="21420190" swAng="219564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98BAF8-4D22-4BDF-A009-5806038BDEB7}">
      <dsp:nvSpPr>
        <dsp:cNvPr id="0" name=""/>
        <dsp:cNvSpPr/>
      </dsp:nvSpPr>
      <dsp:spPr>
        <a:xfrm>
          <a:off x="2621031" y="2390161"/>
          <a:ext cx="1017011" cy="661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Fondos</a:t>
          </a:r>
        </a:p>
      </dsp:txBody>
      <dsp:txXfrm>
        <a:off x="2653301" y="2422431"/>
        <a:ext cx="952471" cy="596517"/>
      </dsp:txXfrm>
    </dsp:sp>
    <dsp:sp modelId="{E1A15C44-35C1-40D5-9910-24376D4CAE5F}">
      <dsp:nvSpPr>
        <dsp:cNvPr id="0" name=""/>
        <dsp:cNvSpPr/>
      </dsp:nvSpPr>
      <dsp:spPr>
        <a:xfrm>
          <a:off x="1033203" y="332267"/>
          <a:ext cx="2640576" cy="2640576"/>
        </a:xfrm>
        <a:custGeom>
          <a:avLst/>
          <a:gdLst/>
          <a:ahLst/>
          <a:cxnLst/>
          <a:rect l="0" t="0" r="0" b="0"/>
          <a:pathLst>
            <a:path>
              <a:moveTo>
                <a:pt x="1582586" y="2614259"/>
              </a:moveTo>
              <a:arcTo wR="1320288" hR="1320288" stAng="4712458" swAng="137508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16E22B1-397D-404F-ADA8-E3B374F8AF73}">
      <dsp:nvSpPr>
        <dsp:cNvPr id="0" name=""/>
        <dsp:cNvSpPr/>
      </dsp:nvSpPr>
      <dsp:spPr>
        <a:xfrm>
          <a:off x="1068939" y="2390161"/>
          <a:ext cx="1017011" cy="661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Almacenes</a:t>
          </a:r>
        </a:p>
      </dsp:txBody>
      <dsp:txXfrm>
        <a:off x="1101209" y="2422431"/>
        <a:ext cx="952471" cy="596517"/>
      </dsp:txXfrm>
    </dsp:sp>
    <dsp:sp modelId="{59FA7558-0641-443D-8D02-07BA7A9E289D}">
      <dsp:nvSpPr>
        <dsp:cNvPr id="0" name=""/>
        <dsp:cNvSpPr/>
      </dsp:nvSpPr>
      <dsp:spPr>
        <a:xfrm>
          <a:off x="1033203" y="332267"/>
          <a:ext cx="2640576" cy="2640576"/>
        </a:xfrm>
        <a:custGeom>
          <a:avLst/>
          <a:gdLst/>
          <a:ahLst/>
          <a:cxnLst/>
          <a:rect l="0" t="0" r="0" b="0"/>
          <a:pathLst>
            <a:path>
              <a:moveTo>
                <a:pt x="220556" y="2050871"/>
              </a:moveTo>
              <a:arcTo wR="1320288" hR="1320288" stAng="8784166" swAng="219564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D50CED-3048-47CC-B843-458B12F2965F}">
      <dsp:nvSpPr>
        <dsp:cNvPr id="0" name=""/>
        <dsp:cNvSpPr/>
      </dsp:nvSpPr>
      <dsp:spPr>
        <a:xfrm>
          <a:off x="589316" y="914034"/>
          <a:ext cx="1017011" cy="6610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Archivos</a:t>
          </a:r>
        </a:p>
      </dsp:txBody>
      <dsp:txXfrm>
        <a:off x="621586" y="946304"/>
        <a:ext cx="952471" cy="596517"/>
      </dsp:txXfrm>
    </dsp:sp>
    <dsp:sp modelId="{2DF03E3F-34E6-416E-BFA8-AB3A8C3054EF}">
      <dsp:nvSpPr>
        <dsp:cNvPr id="0" name=""/>
        <dsp:cNvSpPr/>
      </dsp:nvSpPr>
      <dsp:spPr>
        <a:xfrm>
          <a:off x="1033203" y="332267"/>
          <a:ext cx="2640576" cy="2640576"/>
        </a:xfrm>
        <a:custGeom>
          <a:avLst/>
          <a:gdLst/>
          <a:ahLst/>
          <a:cxnLst/>
          <a:rect l="0" t="0" r="0" b="0"/>
          <a:pathLst>
            <a:path>
              <a:moveTo>
                <a:pt x="230125" y="575502"/>
              </a:moveTo>
              <a:arcTo wR="1320288" hR="1320288" stAng="12860425" swAng="196068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5DB5A-BF72-40AB-9640-E92AE11B08AC}">
      <dsp:nvSpPr>
        <dsp:cNvPr id="0" name=""/>
        <dsp:cNvSpPr/>
      </dsp:nvSpPr>
      <dsp:spPr>
        <a:xfrm>
          <a:off x="0" y="0"/>
          <a:ext cx="8612661" cy="443607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t>Artículo 6</a:t>
          </a:r>
        </a:p>
        <a:p>
          <a:pPr marL="0" lvl="0" indent="0" algn="ctr" defTabSz="1066800">
            <a:lnSpc>
              <a:spcPct val="90000"/>
            </a:lnSpc>
            <a:spcBef>
              <a:spcPct val="0"/>
            </a:spcBef>
            <a:spcAft>
              <a:spcPct val="35000"/>
            </a:spcAft>
            <a:buNone/>
          </a:pPr>
          <a:r>
            <a:rPr lang="es-MX" sz="2800" kern="1200" dirty="0"/>
            <a:t>Obligaciones Sujeto Obligado Entrante</a:t>
          </a:r>
        </a:p>
      </dsp:txBody>
      <dsp:txXfrm>
        <a:off x="0" y="0"/>
        <a:ext cx="8612661" cy="1330822"/>
      </dsp:txXfrm>
    </dsp:sp>
    <dsp:sp modelId="{0598D44F-C18D-4C3A-B76D-9E7A4B1D99BE}">
      <dsp:nvSpPr>
        <dsp:cNvPr id="0" name=""/>
        <dsp:cNvSpPr/>
      </dsp:nvSpPr>
      <dsp:spPr>
        <a:xfrm>
          <a:off x="861266" y="1330930"/>
          <a:ext cx="6890128" cy="6462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just" defTabSz="844550">
            <a:lnSpc>
              <a:spcPct val="90000"/>
            </a:lnSpc>
            <a:spcBef>
              <a:spcPct val="0"/>
            </a:spcBef>
            <a:spcAft>
              <a:spcPct val="35000"/>
            </a:spcAft>
            <a:buNone/>
          </a:pPr>
          <a:r>
            <a:rPr lang="es-MX" sz="1900" kern="1200" dirty="0"/>
            <a:t>1. Coadyuvar con el sujeto obligado saliente en la integración del acta.</a:t>
          </a:r>
        </a:p>
      </dsp:txBody>
      <dsp:txXfrm>
        <a:off x="880194" y="1349858"/>
        <a:ext cx="6852272" cy="608385"/>
      </dsp:txXfrm>
    </dsp:sp>
    <dsp:sp modelId="{ED994425-8C9A-4D17-B594-03CDA098ADB4}">
      <dsp:nvSpPr>
        <dsp:cNvPr id="0" name=""/>
        <dsp:cNvSpPr/>
      </dsp:nvSpPr>
      <dsp:spPr>
        <a:xfrm>
          <a:off x="861266" y="2076593"/>
          <a:ext cx="6890128" cy="646241"/>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just" defTabSz="844550">
            <a:lnSpc>
              <a:spcPct val="90000"/>
            </a:lnSpc>
            <a:spcBef>
              <a:spcPct val="0"/>
            </a:spcBef>
            <a:spcAft>
              <a:spcPct val="35000"/>
            </a:spcAft>
            <a:buNone/>
          </a:pPr>
          <a:r>
            <a:rPr lang="es-MX" sz="1900" kern="1200" dirty="0"/>
            <a:t>2. Solicitar la información o aclaración al sujeto obligado saliente de las inconsistencias en el acta.</a:t>
          </a:r>
        </a:p>
      </dsp:txBody>
      <dsp:txXfrm>
        <a:off x="880194" y="2095521"/>
        <a:ext cx="6852272" cy="608385"/>
      </dsp:txXfrm>
    </dsp:sp>
    <dsp:sp modelId="{E767F3B0-6276-426B-94C4-11A917EE676D}">
      <dsp:nvSpPr>
        <dsp:cNvPr id="0" name=""/>
        <dsp:cNvSpPr/>
      </dsp:nvSpPr>
      <dsp:spPr>
        <a:xfrm>
          <a:off x="861266" y="2822257"/>
          <a:ext cx="6890128" cy="646241"/>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just" defTabSz="844550">
            <a:lnSpc>
              <a:spcPct val="90000"/>
            </a:lnSpc>
            <a:spcBef>
              <a:spcPct val="0"/>
            </a:spcBef>
            <a:spcAft>
              <a:spcPct val="35000"/>
            </a:spcAft>
            <a:buNone/>
          </a:pPr>
          <a:r>
            <a:rPr lang="es-ES" sz="1900" kern="1200" dirty="0">
              <a:latin typeface="Arial" panose="020B0604020202020204" pitchFamily="34" charset="0"/>
              <a:cs typeface="Arial" panose="020B0604020202020204" pitchFamily="34" charset="0"/>
            </a:rPr>
            <a:t>3. Otorgar las facilidades al sujeto obligado saliente para la aclaración de las inconsistencias</a:t>
          </a:r>
          <a:endParaRPr lang="es-MX" sz="1900" kern="1200" dirty="0"/>
        </a:p>
      </dsp:txBody>
      <dsp:txXfrm>
        <a:off x="880194" y="2841185"/>
        <a:ext cx="6852272" cy="608385"/>
      </dsp:txXfrm>
    </dsp:sp>
    <dsp:sp modelId="{F4374AD6-9FA1-4FFF-B556-72DBF739F3A7}">
      <dsp:nvSpPr>
        <dsp:cNvPr id="0" name=""/>
        <dsp:cNvSpPr/>
      </dsp:nvSpPr>
      <dsp:spPr>
        <a:xfrm>
          <a:off x="861266" y="3567920"/>
          <a:ext cx="6890128" cy="646241"/>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just" defTabSz="844550">
            <a:lnSpc>
              <a:spcPct val="90000"/>
            </a:lnSpc>
            <a:spcBef>
              <a:spcPct val="0"/>
            </a:spcBef>
            <a:spcAft>
              <a:spcPct val="35000"/>
            </a:spcAft>
            <a:buNone/>
          </a:pPr>
          <a:r>
            <a:rPr lang="es-ES" sz="1900" kern="1200" dirty="0">
              <a:latin typeface="Arial" panose="020B0604020202020204" pitchFamily="34" charset="0"/>
              <a:cs typeface="Arial" panose="020B0604020202020204" pitchFamily="34" charset="0"/>
            </a:rPr>
            <a:t>4. Las demás que establezca la Legislación Universitaria. </a:t>
          </a:r>
          <a:endParaRPr lang="es-MX" sz="1900" kern="1200" dirty="0"/>
        </a:p>
      </dsp:txBody>
      <dsp:txXfrm>
        <a:off x="880194" y="3586848"/>
        <a:ext cx="6852272" cy="6083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0AF17-91CC-48C7-AFBE-6AE7DD1D2BC3}">
      <dsp:nvSpPr>
        <dsp:cNvPr id="0" name=""/>
        <dsp:cNvSpPr/>
      </dsp:nvSpPr>
      <dsp:spPr>
        <a:xfrm>
          <a:off x="576915" y="1891"/>
          <a:ext cx="1659896" cy="9959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1. Marco Jurídico de Actuación</a:t>
          </a:r>
        </a:p>
      </dsp:txBody>
      <dsp:txXfrm>
        <a:off x="576915" y="1891"/>
        <a:ext cx="1659896" cy="995937"/>
      </dsp:txXfrm>
    </dsp:sp>
    <dsp:sp modelId="{8F547FF5-05E9-45EE-8AEF-ED3512F1493B}">
      <dsp:nvSpPr>
        <dsp:cNvPr id="0" name=""/>
        <dsp:cNvSpPr/>
      </dsp:nvSpPr>
      <dsp:spPr>
        <a:xfrm>
          <a:off x="2402800" y="1891"/>
          <a:ext cx="1659896" cy="995937"/>
        </a:xfrm>
        <a:prstGeom prst="rect">
          <a:avLst/>
        </a:prstGeom>
        <a:solidFill>
          <a:schemeClr val="accent5">
            <a:hueOff val="-612779"/>
            <a:satOff val="-852"/>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2. Situación Programática.</a:t>
          </a:r>
        </a:p>
      </dsp:txBody>
      <dsp:txXfrm>
        <a:off x="2402800" y="1891"/>
        <a:ext cx="1659896" cy="995937"/>
      </dsp:txXfrm>
    </dsp:sp>
    <dsp:sp modelId="{5964D53C-F209-47A3-A708-8DD5A93B11E7}">
      <dsp:nvSpPr>
        <dsp:cNvPr id="0" name=""/>
        <dsp:cNvSpPr/>
      </dsp:nvSpPr>
      <dsp:spPr>
        <a:xfrm>
          <a:off x="4228686" y="1891"/>
          <a:ext cx="1659896" cy="995937"/>
        </a:xfrm>
        <a:prstGeom prst="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3. Situación Presupuestaria.</a:t>
          </a:r>
        </a:p>
      </dsp:txBody>
      <dsp:txXfrm>
        <a:off x="4228686" y="1891"/>
        <a:ext cx="1659896" cy="995937"/>
      </dsp:txXfrm>
    </dsp:sp>
    <dsp:sp modelId="{A656276D-E134-42FB-91E0-1A2283622011}">
      <dsp:nvSpPr>
        <dsp:cNvPr id="0" name=""/>
        <dsp:cNvSpPr/>
      </dsp:nvSpPr>
      <dsp:spPr>
        <a:xfrm>
          <a:off x="6054572" y="1891"/>
          <a:ext cx="1659896" cy="995937"/>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4. Recursos Financieros</a:t>
          </a:r>
        </a:p>
      </dsp:txBody>
      <dsp:txXfrm>
        <a:off x="6054572" y="1891"/>
        <a:ext cx="1659896" cy="995937"/>
      </dsp:txXfrm>
    </dsp:sp>
    <dsp:sp modelId="{B68310BE-D47E-4EF5-BD6A-FB90F85F54C3}">
      <dsp:nvSpPr>
        <dsp:cNvPr id="0" name=""/>
        <dsp:cNvSpPr/>
      </dsp:nvSpPr>
      <dsp:spPr>
        <a:xfrm>
          <a:off x="576915" y="1163818"/>
          <a:ext cx="1659896" cy="995937"/>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5. Recursos Materiales.</a:t>
          </a:r>
        </a:p>
      </dsp:txBody>
      <dsp:txXfrm>
        <a:off x="576915" y="1163818"/>
        <a:ext cx="1659896" cy="995937"/>
      </dsp:txXfrm>
    </dsp:sp>
    <dsp:sp modelId="{0A5F1270-76DD-4D38-97D4-EFAF2890DBE5}">
      <dsp:nvSpPr>
        <dsp:cNvPr id="0" name=""/>
        <dsp:cNvSpPr/>
      </dsp:nvSpPr>
      <dsp:spPr>
        <a:xfrm>
          <a:off x="2402800" y="1163818"/>
          <a:ext cx="1659896" cy="995937"/>
        </a:xfrm>
        <a:prstGeom prst="rect">
          <a:avLst/>
        </a:prstGeom>
        <a:solidFill>
          <a:schemeClr val="accent5">
            <a:hueOff val="-3063894"/>
            <a:satOff val="-4262"/>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6. Archivos Series (Documentales y Expedientes).</a:t>
          </a:r>
        </a:p>
      </dsp:txBody>
      <dsp:txXfrm>
        <a:off x="2402800" y="1163818"/>
        <a:ext cx="1659896" cy="995937"/>
      </dsp:txXfrm>
    </dsp:sp>
    <dsp:sp modelId="{48F77824-B899-4165-B210-0AC177704E09}">
      <dsp:nvSpPr>
        <dsp:cNvPr id="0" name=""/>
        <dsp:cNvSpPr/>
      </dsp:nvSpPr>
      <dsp:spPr>
        <a:xfrm>
          <a:off x="4228686" y="1163818"/>
          <a:ext cx="1659896" cy="995937"/>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7. Recursos Humanos</a:t>
          </a:r>
        </a:p>
      </dsp:txBody>
      <dsp:txXfrm>
        <a:off x="4228686" y="1163818"/>
        <a:ext cx="1659896" cy="995937"/>
      </dsp:txXfrm>
    </dsp:sp>
    <dsp:sp modelId="{3DDA0DFE-9360-4CAE-878A-12C00AFF1107}">
      <dsp:nvSpPr>
        <dsp:cNvPr id="0" name=""/>
        <dsp:cNvSpPr/>
      </dsp:nvSpPr>
      <dsp:spPr>
        <a:xfrm>
          <a:off x="6054572" y="1163818"/>
          <a:ext cx="1659896" cy="995937"/>
        </a:xfrm>
        <a:prstGeom prst="rect">
          <a:avLst/>
        </a:prstGeom>
        <a:solidFill>
          <a:schemeClr val="accent5">
            <a:hueOff val="-4289451"/>
            <a:satOff val="-5966"/>
            <a:lumOff val="-2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8. Informe de los Asuntos a cargo y Estado que Guardan.</a:t>
          </a:r>
        </a:p>
      </dsp:txBody>
      <dsp:txXfrm>
        <a:off x="6054572" y="1163818"/>
        <a:ext cx="1659896" cy="995937"/>
      </dsp:txXfrm>
    </dsp:sp>
    <dsp:sp modelId="{15424D05-C3B0-4233-95D3-C8EE0D9ABE03}">
      <dsp:nvSpPr>
        <dsp:cNvPr id="0" name=""/>
        <dsp:cNvSpPr/>
      </dsp:nvSpPr>
      <dsp:spPr>
        <a:xfrm>
          <a:off x="576915" y="2325745"/>
          <a:ext cx="1659896" cy="995937"/>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9. Situación de Observaciones de Auditoría.</a:t>
          </a:r>
        </a:p>
      </dsp:txBody>
      <dsp:txXfrm>
        <a:off x="576915" y="2325745"/>
        <a:ext cx="1659896" cy="995937"/>
      </dsp:txXfrm>
    </dsp:sp>
    <dsp:sp modelId="{D795C7C5-F636-4CA3-A2A7-D6A77B0E9875}">
      <dsp:nvSpPr>
        <dsp:cNvPr id="0" name=""/>
        <dsp:cNvSpPr/>
      </dsp:nvSpPr>
      <dsp:spPr>
        <a:xfrm>
          <a:off x="2402800" y="2325745"/>
          <a:ext cx="1659896" cy="995937"/>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10. Situación de obligaciones en Materia de Transparencia.</a:t>
          </a:r>
        </a:p>
      </dsp:txBody>
      <dsp:txXfrm>
        <a:off x="2402800" y="2325745"/>
        <a:ext cx="1659896" cy="995937"/>
      </dsp:txXfrm>
    </dsp:sp>
    <dsp:sp modelId="{687A4952-AC26-4D48-B9AF-18D0B37E0B40}">
      <dsp:nvSpPr>
        <dsp:cNvPr id="0" name=""/>
        <dsp:cNvSpPr/>
      </dsp:nvSpPr>
      <dsp:spPr>
        <a:xfrm>
          <a:off x="4228686" y="2325745"/>
          <a:ext cx="1659896" cy="995937"/>
        </a:xfrm>
        <a:prstGeom prst="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11. Otros Hechos</a:t>
          </a:r>
        </a:p>
      </dsp:txBody>
      <dsp:txXfrm>
        <a:off x="4228686" y="2325745"/>
        <a:ext cx="1659896" cy="995937"/>
      </dsp:txXfrm>
    </dsp:sp>
    <dsp:sp modelId="{7FD04080-398A-4D01-9A09-B8301A9FBE51}">
      <dsp:nvSpPr>
        <dsp:cNvPr id="0" name=""/>
        <dsp:cNvSpPr/>
      </dsp:nvSpPr>
      <dsp:spPr>
        <a:xfrm>
          <a:off x="6054572" y="2325745"/>
          <a:ext cx="1659896" cy="995937"/>
        </a:xfrm>
        <a:prstGeom prst="rect">
          <a:avLst/>
        </a:prstGeom>
        <a:solidFill>
          <a:schemeClr val="accent5">
            <a:hueOff val="-6740566"/>
            <a:satOff val="-9376"/>
            <a:lumOff val="-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12. Cierre del Acta.</a:t>
          </a:r>
        </a:p>
      </dsp:txBody>
      <dsp:txXfrm>
        <a:off x="6054572" y="2325745"/>
        <a:ext cx="1659896" cy="995937"/>
      </dsp:txXfrm>
    </dsp:sp>
    <dsp:sp modelId="{07464FD6-778F-41B3-B2FC-1826B3CEAE1A}">
      <dsp:nvSpPr>
        <dsp:cNvPr id="0" name=""/>
        <dsp:cNvSpPr/>
      </dsp:nvSpPr>
      <dsp:spPr>
        <a:xfrm>
          <a:off x="3315743" y="3487673"/>
          <a:ext cx="1659896" cy="995937"/>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kern="1200" dirty="0"/>
            <a:t>13. Documentación Anexa.</a:t>
          </a:r>
        </a:p>
      </dsp:txBody>
      <dsp:txXfrm>
        <a:off x="3315743" y="3487673"/>
        <a:ext cx="1659896" cy="9959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51236-8B05-4D0E-B73C-A41B52498245}">
      <dsp:nvSpPr>
        <dsp:cNvPr id="0" name=""/>
        <dsp:cNvSpPr/>
      </dsp:nvSpPr>
      <dsp:spPr>
        <a:xfrm>
          <a:off x="156226" y="268804"/>
          <a:ext cx="1583016" cy="322483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s-MX" sz="1800" kern="1200" dirty="0"/>
            <a:t>Sujeto Obligado Saliente</a:t>
          </a:r>
        </a:p>
      </dsp:txBody>
      <dsp:txXfrm>
        <a:off x="156226" y="268804"/>
        <a:ext cx="1583016" cy="738565"/>
      </dsp:txXfrm>
    </dsp:sp>
    <dsp:sp modelId="{7428D75F-DFC5-4ABF-B963-FAC40E702022}">
      <dsp:nvSpPr>
        <dsp:cNvPr id="0" name=""/>
        <dsp:cNvSpPr/>
      </dsp:nvSpPr>
      <dsp:spPr>
        <a:xfrm>
          <a:off x="34903" y="1706551"/>
          <a:ext cx="2352108" cy="2468108"/>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a:t>Aviso al OIC de la Separación de cargo.</a:t>
          </a:r>
        </a:p>
        <a:p>
          <a:pPr marL="171450" lvl="1" indent="-171450" algn="l" defTabSz="711200">
            <a:lnSpc>
              <a:spcPct val="90000"/>
            </a:lnSpc>
            <a:spcBef>
              <a:spcPct val="0"/>
            </a:spcBef>
            <a:spcAft>
              <a:spcPct val="15000"/>
            </a:spcAft>
            <a:buChar char="•"/>
          </a:pPr>
          <a:r>
            <a:rPr lang="es-MX" sz="1600" kern="1200" dirty="0"/>
            <a:t>Recibe formatos y realiza la integración del acta.</a:t>
          </a:r>
        </a:p>
        <a:p>
          <a:pPr marL="171450" lvl="1" indent="-171450" algn="l" defTabSz="711200">
            <a:lnSpc>
              <a:spcPct val="90000"/>
            </a:lnSpc>
            <a:spcBef>
              <a:spcPct val="0"/>
            </a:spcBef>
            <a:spcAft>
              <a:spcPct val="15000"/>
            </a:spcAft>
            <a:buChar char="•"/>
          </a:pPr>
          <a:r>
            <a:rPr lang="es-MX" sz="1600" kern="1200" dirty="0"/>
            <a:t>Se asesora con el OIC.</a:t>
          </a:r>
        </a:p>
      </dsp:txBody>
      <dsp:txXfrm>
        <a:off x="103794" y="1775442"/>
        <a:ext cx="2214326" cy="2330326"/>
      </dsp:txXfrm>
    </dsp:sp>
    <dsp:sp modelId="{5B6E8A5C-D1AA-4CCF-AE2F-63D8F70130C2}">
      <dsp:nvSpPr>
        <dsp:cNvPr id="0" name=""/>
        <dsp:cNvSpPr/>
      </dsp:nvSpPr>
      <dsp:spPr>
        <a:xfrm rot="21455979">
          <a:off x="2066249" y="379582"/>
          <a:ext cx="694508" cy="394125"/>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2066301" y="460883"/>
        <a:ext cx="576271" cy="236475"/>
      </dsp:txXfrm>
    </dsp:sp>
    <dsp:sp modelId="{8CF3EF71-2083-4623-8CE0-28BEC6646CD3}">
      <dsp:nvSpPr>
        <dsp:cNvPr id="0" name=""/>
        <dsp:cNvSpPr/>
      </dsp:nvSpPr>
      <dsp:spPr>
        <a:xfrm>
          <a:off x="3048486" y="176515"/>
          <a:ext cx="1583016" cy="2972021"/>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s-MX" sz="1800" kern="1200" dirty="0"/>
            <a:t>Sujeto Obligado Entrante</a:t>
          </a:r>
        </a:p>
      </dsp:txBody>
      <dsp:txXfrm>
        <a:off x="3048486" y="176515"/>
        <a:ext cx="1583016" cy="680665"/>
      </dsp:txXfrm>
    </dsp:sp>
    <dsp:sp modelId="{AEAD0DE0-ADE7-4C7E-9951-D0268C6AFCEE}">
      <dsp:nvSpPr>
        <dsp:cNvPr id="0" name=""/>
        <dsp:cNvSpPr/>
      </dsp:nvSpPr>
      <dsp:spPr>
        <a:xfrm>
          <a:off x="2988172" y="1507429"/>
          <a:ext cx="2352108" cy="2468108"/>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a:t>Toma posesión del cargo y da continuidad.</a:t>
          </a:r>
        </a:p>
        <a:p>
          <a:pPr marL="171450" lvl="1" indent="-171450" algn="l" defTabSz="711200">
            <a:lnSpc>
              <a:spcPct val="90000"/>
            </a:lnSpc>
            <a:spcBef>
              <a:spcPct val="0"/>
            </a:spcBef>
            <a:spcAft>
              <a:spcPct val="15000"/>
            </a:spcAft>
            <a:buChar char="•"/>
          </a:pPr>
          <a:r>
            <a:rPr lang="es-MX" sz="1600" kern="1200" dirty="0"/>
            <a:t>Coadyuva en la integración del acta, brindando facilidades al sujeto obligado saliente. </a:t>
          </a:r>
        </a:p>
        <a:p>
          <a:pPr marL="114300" lvl="1" indent="-114300" algn="l" defTabSz="577850">
            <a:lnSpc>
              <a:spcPct val="90000"/>
            </a:lnSpc>
            <a:spcBef>
              <a:spcPct val="0"/>
            </a:spcBef>
            <a:spcAft>
              <a:spcPct val="15000"/>
            </a:spcAft>
            <a:buChar char="•"/>
          </a:pPr>
          <a:endParaRPr lang="es-MX" sz="1300" kern="1200" dirty="0"/>
        </a:p>
      </dsp:txBody>
      <dsp:txXfrm>
        <a:off x="3057063" y="1576320"/>
        <a:ext cx="2214326" cy="2330326"/>
      </dsp:txXfrm>
    </dsp:sp>
    <dsp:sp modelId="{6FF6C663-FD93-4525-8616-BFD9CD5693BE}">
      <dsp:nvSpPr>
        <dsp:cNvPr id="0" name=""/>
        <dsp:cNvSpPr/>
      </dsp:nvSpPr>
      <dsp:spPr>
        <a:xfrm rot="76760">
          <a:off x="5003071" y="354560"/>
          <a:ext cx="788130" cy="394125"/>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MX" sz="1600" kern="1200"/>
        </a:p>
      </dsp:txBody>
      <dsp:txXfrm>
        <a:off x="5003086" y="432065"/>
        <a:ext cx="669893" cy="236475"/>
      </dsp:txXfrm>
    </dsp:sp>
    <dsp:sp modelId="{825DC648-4A90-4853-895D-488C07A52D27}">
      <dsp:nvSpPr>
        <dsp:cNvPr id="0" name=""/>
        <dsp:cNvSpPr/>
      </dsp:nvSpPr>
      <dsp:spPr>
        <a:xfrm>
          <a:off x="6118170" y="268797"/>
          <a:ext cx="1583016" cy="2764800"/>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s-MX" sz="1800" b="0" kern="1200" dirty="0"/>
            <a:t>Órgano Interno de Control.</a:t>
          </a:r>
        </a:p>
      </dsp:txBody>
      <dsp:txXfrm>
        <a:off x="6118170" y="268797"/>
        <a:ext cx="1583016" cy="633206"/>
      </dsp:txXfrm>
    </dsp:sp>
    <dsp:sp modelId="{89F8EB18-6CD5-4A6A-BD4F-01B26EE86807}">
      <dsp:nvSpPr>
        <dsp:cNvPr id="0" name=""/>
        <dsp:cNvSpPr/>
      </dsp:nvSpPr>
      <dsp:spPr>
        <a:xfrm>
          <a:off x="5975967" y="1360468"/>
          <a:ext cx="2352108" cy="2468108"/>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s-MX" sz="1600" kern="1200" dirty="0"/>
            <a:t>Asesora y revisa la integración del acta.</a:t>
          </a:r>
        </a:p>
        <a:p>
          <a:pPr marL="171450" lvl="1" indent="-171450" algn="l" defTabSz="711200">
            <a:lnSpc>
              <a:spcPct val="90000"/>
            </a:lnSpc>
            <a:spcBef>
              <a:spcPct val="0"/>
            </a:spcBef>
            <a:spcAft>
              <a:spcPct val="15000"/>
            </a:spcAft>
            <a:buChar char="•"/>
          </a:pPr>
          <a:r>
            <a:rPr lang="es-MX" sz="1600" kern="1200" dirty="0"/>
            <a:t>Asesora y guía a los sujetos obligados</a:t>
          </a:r>
        </a:p>
        <a:p>
          <a:pPr marL="171450" lvl="1" indent="-171450" algn="l" defTabSz="711200">
            <a:lnSpc>
              <a:spcPct val="90000"/>
            </a:lnSpc>
            <a:spcBef>
              <a:spcPct val="0"/>
            </a:spcBef>
            <a:spcAft>
              <a:spcPct val="15000"/>
            </a:spcAft>
            <a:buChar char="•"/>
          </a:pPr>
          <a:r>
            <a:rPr lang="es-MX" sz="1600" kern="1200" dirty="0"/>
            <a:t>Una vez concluida la integración, señala fecha, lugar y hora para formalizar el acto.</a:t>
          </a:r>
        </a:p>
      </dsp:txBody>
      <dsp:txXfrm>
        <a:off x="6044858" y="1429359"/>
        <a:ext cx="2214326" cy="23303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46EA-74AC-4933-AF64-DBA9EC81A70B}">
      <dsp:nvSpPr>
        <dsp:cNvPr id="0" name=""/>
        <dsp:cNvSpPr/>
      </dsp:nvSpPr>
      <dsp:spPr>
        <a:xfrm>
          <a:off x="2429413" y="1035948"/>
          <a:ext cx="527097" cy="91440"/>
        </a:xfrm>
        <a:custGeom>
          <a:avLst/>
          <a:gdLst/>
          <a:ahLst/>
          <a:cxnLst/>
          <a:rect l="0" t="0" r="0" b="0"/>
          <a:pathLst>
            <a:path>
              <a:moveTo>
                <a:pt x="0" y="45720"/>
              </a:moveTo>
              <a:lnTo>
                <a:pt x="52709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679019" y="1078879"/>
        <a:ext cx="27884" cy="5576"/>
      </dsp:txXfrm>
    </dsp:sp>
    <dsp:sp modelId="{6AD41BB8-F96D-44B1-9ACA-D67430531454}">
      <dsp:nvSpPr>
        <dsp:cNvPr id="0" name=""/>
        <dsp:cNvSpPr/>
      </dsp:nvSpPr>
      <dsp:spPr>
        <a:xfrm>
          <a:off x="6441" y="354236"/>
          <a:ext cx="2424771" cy="14548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Sujeto Obligado Entrante</a:t>
          </a:r>
        </a:p>
      </dsp:txBody>
      <dsp:txXfrm>
        <a:off x="6441" y="354236"/>
        <a:ext cx="2424771" cy="1454863"/>
      </dsp:txXfrm>
    </dsp:sp>
    <dsp:sp modelId="{301F4148-4107-4EBA-A014-3E44170A6063}">
      <dsp:nvSpPr>
        <dsp:cNvPr id="0" name=""/>
        <dsp:cNvSpPr/>
      </dsp:nvSpPr>
      <dsp:spPr>
        <a:xfrm>
          <a:off x="5411882" y="1035948"/>
          <a:ext cx="527097" cy="91440"/>
        </a:xfrm>
        <a:custGeom>
          <a:avLst/>
          <a:gdLst/>
          <a:ahLst/>
          <a:cxnLst/>
          <a:rect l="0" t="0" r="0" b="0"/>
          <a:pathLst>
            <a:path>
              <a:moveTo>
                <a:pt x="0" y="45720"/>
              </a:moveTo>
              <a:lnTo>
                <a:pt x="527097" y="45720"/>
              </a:lnTo>
            </a:path>
          </a:pathLst>
        </a:custGeom>
        <a:noFill/>
        <a:ln w="6350" cap="flat" cmpd="sng" algn="ctr">
          <a:solidFill>
            <a:schemeClr val="accent5">
              <a:hueOff val="-1838336"/>
              <a:satOff val="-2557"/>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661489" y="1078879"/>
        <a:ext cx="27884" cy="5576"/>
      </dsp:txXfrm>
    </dsp:sp>
    <dsp:sp modelId="{75055924-1275-4E6F-9DA9-52417F32972F}">
      <dsp:nvSpPr>
        <dsp:cNvPr id="0" name=""/>
        <dsp:cNvSpPr/>
      </dsp:nvSpPr>
      <dsp:spPr>
        <a:xfrm>
          <a:off x="2988911" y="354236"/>
          <a:ext cx="2424771" cy="1454863"/>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Levantar acta circunstanciada con asistencia de 2 testigos, haciendo constar la situación del área recibida.</a:t>
          </a:r>
        </a:p>
      </dsp:txBody>
      <dsp:txXfrm>
        <a:off x="2988911" y="354236"/>
        <a:ext cx="2424771" cy="1454863"/>
      </dsp:txXfrm>
    </dsp:sp>
    <dsp:sp modelId="{31B703BD-4C71-4530-8D3C-5C83D667E905}">
      <dsp:nvSpPr>
        <dsp:cNvPr id="0" name=""/>
        <dsp:cNvSpPr/>
      </dsp:nvSpPr>
      <dsp:spPr>
        <a:xfrm>
          <a:off x="1218827" y="1807299"/>
          <a:ext cx="5964939" cy="527097"/>
        </a:xfrm>
        <a:custGeom>
          <a:avLst/>
          <a:gdLst/>
          <a:ahLst/>
          <a:cxnLst/>
          <a:rect l="0" t="0" r="0" b="0"/>
          <a:pathLst>
            <a:path>
              <a:moveTo>
                <a:pt x="5964939" y="0"/>
              </a:moveTo>
              <a:lnTo>
                <a:pt x="5964939" y="280648"/>
              </a:lnTo>
              <a:lnTo>
                <a:pt x="0" y="280648"/>
              </a:lnTo>
              <a:lnTo>
                <a:pt x="0" y="527097"/>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051523" y="2068060"/>
        <a:ext cx="299547" cy="5576"/>
      </dsp:txXfrm>
    </dsp:sp>
    <dsp:sp modelId="{F90A8C40-E675-414A-BC69-17D598AC3A1B}">
      <dsp:nvSpPr>
        <dsp:cNvPr id="0" name=""/>
        <dsp:cNvSpPr/>
      </dsp:nvSpPr>
      <dsp:spPr>
        <a:xfrm>
          <a:off x="5971380" y="354236"/>
          <a:ext cx="2424771" cy="1454863"/>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5 días hábiles a partir del día siguiente del vencimiento del plazo estipulado en el </a:t>
          </a:r>
          <a:r>
            <a:rPr lang="es-MX" sz="1400" b="0" u="sng" kern="1200" dirty="0"/>
            <a:t>artículo 8</a:t>
          </a:r>
          <a:r>
            <a:rPr lang="es-MX" sz="1400" b="1" kern="1200" dirty="0"/>
            <a:t>  </a:t>
          </a:r>
          <a:r>
            <a:rPr lang="es-MX" sz="1400" b="0" kern="1200" dirty="0"/>
            <a:t>para formalizar el </a:t>
          </a:r>
          <a:r>
            <a:rPr lang="es-MX" sz="1400" kern="1200" dirty="0"/>
            <a:t>proceso de entrega-recepción.</a:t>
          </a:r>
        </a:p>
        <a:p>
          <a:pPr marL="0" lvl="0" indent="0" algn="ctr" defTabSz="622300">
            <a:lnSpc>
              <a:spcPct val="90000"/>
            </a:lnSpc>
            <a:spcBef>
              <a:spcPct val="0"/>
            </a:spcBef>
            <a:spcAft>
              <a:spcPct val="35000"/>
            </a:spcAft>
            <a:buNone/>
          </a:pPr>
          <a:r>
            <a:rPr lang="es-MX" sz="1400" kern="1200" dirty="0"/>
            <a:t>(Art. 26)</a:t>
          </a:r>
        </a:p>
      </dsp:txBody>
      <dsp:txXfrm>
        <a:off x="5971380" y="354236"/>
        <a:ext cx="2424771" cy="1454863"/>
      </dsp:txXfrm>
    </dsp:sp>
    <dsp:sp modelId="{366F682E-323A-4730-9D86-019A876096A2}">
      <dsp:nvSpPr>
        <dsp:cNvPr id="0" name=""/>
        <dsp:cNvSpPr/>
      </dsp:nvSpPr>
      <dsp:spPr>
        <a:xfrm>
          <a:off x="2429413" y="3048508"/>
          <a:ext cx="527097" cy="91440"/>
        </a:xfrm>
        <a:custGeom>
          <a:avLst/>
          <a:gdLst/>
          <a:ahLst/>
          <a:cxnLst/>
          <a:rect l="0" t="0" r="0" b="0"/>
          <a:pathLst>
            <a:path>
              <a:moveTo>
                <a:pt x="0" y="45720"/>
              </a:moveTo>
              <a:lnTo>
                <a:pt x="527097" y="45720"/>
              </a:lnTo>
            </a:path>
          </a:pathLst>
        </a:custGeom>
        <a:noFill/>
        <a:ln w="6350" cap="flat" cmpd="sng" algn="ctr">
          <a:solidFill>
            <a:schemeClr val="accent5">
              <a:hueOff val="-5515009"/>
              <a:satOff val="-7671"/>
              <a:lumOff val="-29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679019" y="3091440"/>
        <a:ext cx="27884" cy="5576"/>
      </dsp:txXfrm>
    </dsp:sp>
    <dsp:sp modelId="{DEA4F63F-1B3E-416F-BEE3-B980141CA79E}">
      <dsp:nvSpPr>
        <dsp:cNvPr id="0" name=""/>
        <dsp:cNvSpPr/>
      </dsp:nvSpPr>
      <dsp:spPr>
        <a:xfrm>
          <a:off x="6441" y="2366797"/>
          <a:ext cx="2424771" cy="1454863"/>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1. Superior Jerárquico</a:t>
          </a:r>
        </a:p>
        <a:p>
          <a:pPr marL="0" lvl="0" indent="0" algn="ctr" defTabSz="622300">
            <a:lnSpc>
              <a:spcPct val="90000"/>
            </a:lnSpc>
            <a:spcBef>
              <a:spcPct val="0"/>
            </a:spcBef>
            <a:spcAft>
              <a:spcPct val="35000"/>
            </a:spcAft>
            <a:buNone/>
          </a:pPr>
          <a:r>
            <a:rPr lang="es-MX" sz="1400" kern="1200" dirty="0"/>
            <a:t>2. Sujeto Obligado Saliente</a:t>
          </a:r>
        </a:p>
        <a:p>
          <a:pPr marL="0" lvl="0" indent="0" algn="ctr" defTabSz="622300">
            <a:lnSpc>
              <a:spcPct val="90000"/>
            </a:lnSpc>
            <a:spcBef>
              <a:spcPct val="0"/>
            </a:spcBef>
            <a:spcAft>
              <a:spcPct val="35000"/>
            </a:spcAft>
            <a:buNone/>
          </a:pPr>
          <a:r>
            <a:rPr lang="es-MX" sz="1400" kern="1200" dirty="0"/>
            <a:t>3. Órgano Interno de Control</a:t>
          </a:r>
        </a:p>
        <a:p>
          <a:pPr marL="0" lvl="0" indent="0" algn="ctr" defTabSz="622300">
            <a:lnSpc>
              <a:spcPct val="90000"/>
            </a:lnSpc>
            <a:spcBef>
              <a:spcPct val="0"/>
            </a:spcBef>
            <a:spcAft>
              <a:spcPct val="35000"/>
            </a:spcAft>
            <a:buNone/>
          </a:pPr>
          <a:endParaRPr lang="es-MX" sz="1400" kern="1200" dirty="0"/>
        </a:p>
      </dsp:txBody>
      <dsp:txXfrm>
        <a:off x="6441" y="2366797"/>
        <a:ext cx="2424771" cy="1454863"/>
      </dsp:txXfrm>
    </dsp:sp>
    <dsp:sp modelId="{DE486D8C-4031-49D3-BAF4-398D96049580}">
      <dsp:nvSpPr>
        <dsp:cNvPr id="0" name=""/>
        <dsp:cNvSpPr/>
      </dsp:nvSpPr>
      <dsp:spPr>
        <a:xfrm>
          <a:off x="5411882" y="3048508"/>
          <a:ext cx="527097" cy="91440"/>
        </a:xfrm>
        <a:custGeom>
          <a:avLst/>
          <a:gdLst/>
          <a:ahLst/>
          <a:cxnLst/>
          <a:rect l="0" t="0" r="0" b="0"/>
          <a:pathLst>
            <a:path>
              <a:moveTo>
                <a:pt x="0" y="45720"/>
              </a:moveTo>
              <a:lnTo>
                <a:pt x="527097"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5661489" y="3091440"/>
        <a:ext cx="27884" cy="5576"/>
      </dsp:txXfrm>
    </dsp:sp>
    <dsp:sp modelId="{528A7788-C79E-4CA2-AC05-CECC2AD31DF8}">
      <dsp:nvSpPr>
        <dsp:cNvPr id="0" name=""/>
        <dsp:cNvSpPr/>
      </dsp:nvSpPr>
      <dsp:spPr>
        <a:xfrm>
          <a:off x="2988911" y="2366797"/>
          <a:ext cx="2424771" cy="1454863"/>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Requerimiento de Entrega-Recepción al Sujeto Obligado Saliente</a:t>
          </a:r>
        </a:p>
      </dsp:txBody>
      <dsp:txXfrm>
        <a:off x="2988911" y="2366797"/>
        <a:ext cx="2424771" cy="1454863"/>
      </dsp:txXfrm>
    </dsp:sp>
    <dsp:sp modelId="{28940962-FCC0-4B26-B7B0-44137F5ABB31}">
      <dsp:nvSpPr>
        <dsp:cNvPr id="0" name=""/>
        <dsp:cNvSpPr/>
      </dsp:nvSpPr>
      <dsp:spPr>
        <a:xfrm>
          <a:off x="5971380" y="2366797"/>
          <a:ext cx="2424771" cy="145486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MX" sz="1400" kern="1200" dirty="0"/>
            <a:t>El Sujeto Obligado Saliente tiene 15 días hábiles a partir del día siguiente de la notificación para formalizar el acto.</a:t>
          </a:r>
        </a:p>
      </dsp:txBody>
      <dsp:txXfrm>
        <a:off x="5971380" y="2366797"/>
        <a:ext cx="2424771" cy="14548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5445D-7F6B-43D0-9692-90A984FB6261}">
      <dsp:nvSpPr>
        <dsp:cNvPr id="0" name=""/>
        <dsp:cNvSpPr/>
      </dsp:nvSpPr>
      <dsp:spPr>
        <a:xfrm>
          <a:off x="0" y="9809"/>
          <a:ext cx="8396416" cy="971241"/>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latin typeface="Arial" panose="020B0604020202020204" pitchFamily="34" charset="0"/>
              <a:cs typeface="Arial" panose="020B0604020202020204" pitchFamily="34" charset="0"/>
            </a:rPr>
            <a:t>El OIC comisionará a su personal a su personal adscrito para intervenir en el proceso de entrega-recepción. Siendo responsable de:</a:t>
          </a:r>
        </a:p>
      </dsp:txBody>
      <dsp:txXfrm>
        <a:off x="0" y="9809"/>
        <a:ext cx="8396416" cy="971241"/>
      </dsp:txXfrm>
    </dsp:sp>
    <dsp:sp modelId="{B2385EBD-F345-49FE-BE6F-D8EA5292F890}">
      <dsp:nvSpPr>
        <dsp:cNvPr id="0" name=""/>
        <dsp:cNvSpPr/>
      </dsp:nvSpPr>
      <dsp:spPr>
        <a:xfrm>
          <a:off x="0" y="971241"/>
          <a:ext cx="2099104" cy="203960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Arial" panose="020B0604020202020204" pitchFamily="34" charset="0"/>
              <a:cs typeface="Arial" panose="020B0604020202020204" pitchFamily="34" charset="0"/>
            </a:rPr>
            <a:t>Vigilar</a:t>
          </a:r>
        </a:p>
      </dsp:txBody>
      <dsp:txXfrm>
        <a:off x="0" y="971241"/>
        <a:ext cx="2099104" cy="2039606"/>
      </dsp:txXfrm>
    </dsp:sp>
    <dsp:sp modelId="{845492F2-9E5A-4810-89CD-2B23EA59CD57}">
      <dsp:nvSpPr>
        <dsp:cNvPr id="0" name=""/>
        <dsp:cNvSpPr/>
      </dsp:nvSpPr>
      <dsp:spPr>
        <a:xfrm>
          <a:off x="2099103" y="971241"/>
          <a:ext cx="2099104" cy="2039606"/>
        </a:xfrm>
        <a:prstGeom prst="rect">
          <a:avLst/>
        </a:prstGeom>
        <a:gradFill rotWithShape="0">
          <a:gsLst>
            <a:gs pos="0">
              <a:schemeClr val="accent5">
                <a:hueOff val="-2451115"/>
                <a:satOff val="-3409"/>
                <a:lumOff val="-1307"/>
                <a:alphaOff val="0"/>
                <a:lumMod val="110000"/>
                <a:satMod val="105000"/>
                <a:tint val="67000"/>
              </a:schemeClr>
            </a:gs>
            <a:gs pos="50000">
              <a:schemeClr val="accent5">
                <a:hueOff val="-2451115"/>
                <a:satOff val="-3409"/>
                <a:lumOff val="-1307"/>
                <a:alphaOff val="0"/>
                <a:lumMod val="105000"/>
                <a:satMod val="103000"/>
                <a:tint val="73000"/>
              </a:schemeClr>
            </a:gs>
            <a:gs pos="100000">
              <a:schemeClr val="accent5">
                <a:hueOff val="-2451115"/>
                <a:satOff val="-3409"/>
                <a:lumOff val="-13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Arial" panose="020B0604020202020204" pitchFamily="34" charset="0"/>
              <a:cs typeface="Arial" panose="020B0604020202020204" pitchFamily="34" charset="0"/>
            </a:rPr>
            <a:t>Asesorar</a:t>
          </a:r>
        </a:p>
      </dsp:txBody>
      <dsp:txXfrm>
        <a:off x="2099103" y="971241"/>
        <a:ext cx="2099104" cy="2039606"/>
      </dsp:txXfrm>
    </dsp:sp>
    <dsp:sp modelId="{52CC668C-DA41-4647-9110-5B526C8CF14C}">
      <dsp:nvSpPr>
        <dsp:cNvPr id="0" name=""/>
        <dsp:cNvSpPr/>
      </dsp:nvSpPr>
      <dsp:spPr>
        <a:xfrm>
          <a:off x="4198207" y="971241"/>
          <a:ext cx="2099104" cy="2039606"/>
        </a:xfrm>
        <a:prstGeom prst="rect">
          <a:avLst/>
        </a:prstGeom>
        <a:gradFill rotWithShape="0">
          <a:gsLst>
            <a:gs pos="0">
              <a:schemeClr val="accent5">
                <a:hueOff val="-4902230"/>
                <a:satOff val="-6819"/>
                <a:lumOff val="-2615"/>
                <a:alphaOff val="0"/>
                <a:lumMod val="110000"/>
                <a:satMod val="105000"/>
                <a:tint val="67000"/>
              </a:schemeClr>
            </a:gs>
            <a:gs pos="50000">
              <a:schemeClr val="accent5">
                <a:hueOff val="-4902230"/>
                <a:satOff val="-6819"/>
                <a:lumOff val="-2615"/>
                <a:alphaOff val="0"/>
                <a:lumMod val="105000"/>
                <a:satMod val="103000"/>
                <a:tint val="73000"/>
              </a:schemeClr>
            </a:gs>
            <a:gs pos="100000">
              <a:schemeClr val="accent5">
                <a:hueOff val="-4902230"/>
                <a:satOff val="-6819"/>
                <a:lumOff val="-261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Arial" panose="020B0604020202020204" pitchFamily="34" charset="0"/>
              <a:cs typeface="Arial" panose="020B0604020202020204" pitchFamily="34" charset="0"/>
            </a:rPr>
            <a:t>Auxiliar</a:t>
          </a:r>
        </a:p>
      </dsp:txBody>
      <dsp:txXfrm>
        <a:off x="4198207" y="971241"/>
        <a:ext cx="2099104" cy="2039606"/>
      </dsp:txXfrm>
    </dsp:sp>
    <dsp:sp modelId="{CA6B8EA0-E6D0-4451-A9BB-5D933AF38F46}">
      <dsp:nvSpPr>
        <dsp:cNvPr id="0" name=""/>
        <dsp:cNvSpPr/>
      </dsp:nvSpPr>
      <dsp:spPr>
        <a:xfrm>
          <a:off x="6297312" y="971241"/>
          <a:ext cx="2099104" cy="2039606"/>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MX" sz="2500" kern="1200" dirty="0">
              <a:latin typeface="Arial" panose="020B0604020202020204" pitchFamily="34" charset="0"/>
              <a:cs typeface="Arial" panose="020B0604020202020204" pitchFamily="34" charset="0"/>
            </a:rPr>
            <a:t>Dar seguimiento al proceso de integración del acta.</a:t>
          </a:r>
        </a:p>
      </dsp:txBody>
      <dsp:txXfrm>
        <a:off x="6297312" y="971241"/>
        <a:ext cx="2099104" cy="2039606"/>
      </dsp:txXfrm>
    </dsp:sp>
    <dsp:sp modelId="{22C611BA-76FE-4E3E-A7CF-013700CD37F7}">
      <dsp:nvSpPr>
        <dsp:cNvPr id="0" name=""/>
        <dsp:cNvSpPr/>
      </dsp:nvSpPr>
      <dsp:spPr>
        <a:xfrm>
          <a:off x="0" y="3010847"/>
          <a:ext cx="8396416" cy="226622"/>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200AE-3DD1-4323-9C73-8B29AAF9DDB9}">
      <dsp:nvSpPr>
        <dsp:cNvPr id="0" name=""/>
        <dsp:cNvSpPr/>
      </dsp:nvSpPr>
      <dsp:spPr>
        <a:xfrm>
          <a:off x="793926" y="1033"/>
          <a:ext cx="2858525" cy="142926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MX" sz="1700" kern="1200" dirty="0"/>
            <a:t>Art. 11 </a:t>
          </a:r>
        </a:p>
        <a:p>
          <a:pPr marL="0" lvl="0" indent="0" algn="ctr" defTabSz="755650">
            <a:lnSpc>
              <a:spcPct val="90000"/>
            </a:lnSpc>
            <a:spcBef>
              <a:spcPct val="0"/>
            </a:spcBef>
            <a:spcAft>
              <a:spcPct val="35000"/>
            </a:spcAft>
            <a:buNone/>
          </a:pPr>
          <a:r>
            <a:rPr lang="es-MX" sz="1700" kern="1200" dirty="0"/>
            <a:t>¿Quién de debe designar al sujeto obligado entrante cuando no exista nombramiento?</a:t>
          </a:r>
        </a:p>
      </dsp:txBody>
      <dsp:txXfrm>
        <a:off x="835788" y="42895"/>
        <a:ext cx="2774801" cy="1345538"/>
      </dsp:txXfrm>
    </dsp:sp>
    <dsp:sp modelId="{ADAC564D-783C-4539-AA93-BEE0C8AA525A}">
      <dsp:nvSpPr>
        <dsp:cNvPr id="0" name=""/>
        <dsp:cNvSpPr/>
      </dsp:nvSpPr>
      <dsp:spPr>
        <a:xfrm>
          <a:off x="1079778" y="1430296"/>
          <a:ext cx="285852" cy="1071946"/>
        </a:xfrm>
        <a:custGeom>
          <a:avLst/>
          <a:gdLst/>
          <a:ahLst/>
          <a:cxnLst/>
          <a:rect l="0" t="0" r="0" b="0"/>
          <a:pathLst>
            <a:path>
              <a:moveTo>
                <a:pt x="0" y="0"/>
              </a:moveTo>
              <a:lnTo>
                <a:pt x="0" y="1071946"/>
              </a:lnTo>
              <a:lnTo>
                <a:pt x="285852" y="10719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27B497-E443-4839-A69B-6ED7958512BA}">
      <dsp:nvSpPr>
        <dsp:cNvPr id="0" name=""/>
        <dsp:cNvSpPr/>
      </dsp:nvSpPr>
      <dsp:spPr>
        <a:xfrm>
          <a:off x="1365631" y="1787611"/>
          <a:ext cx="2286820" cy="14292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MX" sz="1600" b="1" kern="1200" dirty="0"/>
            <a:t>¿Quién?</a:t>
          </a:r>
        </a:p>
        <a:p>
          <a:pPr marL="0" lvl="0" indent="0" algn="just" defTabSz="711200">
            <a:lnSpc>
              <a:spcPct val="90000"/>
            </a:lnSpc>
            <a:spcBef>
              <a:spcPct val="0"/>
            </a:spcBef>
            <a:spcAft>
              <a:spcPct val="35000"/>
            </a:spcAft>
            <a:buNone/>
          </a:pPr>
          <a:r>
            <a:rPr lang="es-MX" sz="1600" b="0" kern="1200" dirty="0"/>
            <a:t>El superior jerárquico,  o autoridad unipersonal o colegiada competente.</a:t>
          </a:r>
        </a:p>
        <a:p>
          <a:pPr marL="0" lvl="0" indent="0" algn="ctr" defTabSz="711200">
            <a:lnSpc>
              <a:spcPct val="90000"/>
            </a:lnSpc>
            <a:spcBef>
              <a:spcPct val="0"/>
            </a:spcBef>
            <a:spcAft>
              <a:spcPct val="35000"/>
            </a:spcAft>
            <a:buNone/>
          </a:pPr>
          <a:endParaRPr lang="es-MX" sz="1600" b="1" kern="1200" dirty="0"/>
        </a:p>
      </dsp:txBody>
      <dsp:txXfrm>
        <a:off x="1407493" y="1829473"/>
        <a:ext cx="2203096" cy="1345538"/>
      </dsp:txXfrm>
    </dsp:sp>
    <dsp:sp modelId="{39A256BC-BE05-4707-9A29-F7E7688E668D}">
      <dsp:nvSpPr>
        <dsp:cNvPr id="0" name=""/>
        <dsp:cNvSpPr/>
      </dsp:nvSpPr>
      <dsp:spPr>
        <a:xfrm>
          <a:off x="4367082" y="1033"/>
          <a:ext cx="2858525" cy="1429262"/>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MX" sz="1700" kern="1200" dirty="0"/>
            <a:t>Art. 12</a:t>
          </a:r>
        </a:p>
        <a:p>
          <a:pPr marL="0" lvl="0" indent="0" algn="ctr" defTabSz="755650">
            <a:lnSpc>
              <a:spcPct val="90000"/>
            </a:lnSpc>
            <a:spcBef>
              <a:spcPct val="0"/>
            </a:spcBef>
            <a:spcAft>
              <a:spcPct val="35000"/>
            </a:spcAft>
            <a:buNone/>
          </a:pPr>
          <a:r>
            <a:rPr lang="es-MX" sz="1700" kern="1200" dirty="0"/>
            <a:t>Plazo de revisión del contenido del Acta</a:t>
          </a:r>
        </a:p>
      </dsp:txBody>
      <dsp:txXfrm>
        <a:off x="4408944" y="42895"/>
        <a:ext cx="2774801" cy="1345538"/>
      </dsp:txXfrm>
    </dsp:sp>
    <dsp:sp modelId="{8BEAF360-21EF-4414-8650-BD583006F150}">
      <dsp:nvSpPr>
        <dsp:cNvPr id="0" name=""/>
        <dsp:cNvSpPr/>
      </dsp:nvSpPr>
      <dsp:spPr>
        <a:xfrm>
          <a:off x="4652935" y="1430296"/>
          <a:ext cx="285852" cy="1071946"/>
        </a:xfrm>
        <a:custGeom>
          <a:avLst/>
          <a:gdLst/>
          <a:ahLst/>
          <a:cxnLst/>
          <a:rect l="0" t="0" r="0" b="0"/>
          <a:pathLst>
            <a:path>
              <a:moveTo>
                <a:pt x="0" y="0"/>
              </a:moveTo>
              <a:lnTo>
                <a:pt x="0" y="1071946"/>
              </a:lnTo>
              <a:lnTo>
                <a:pt x="285852" y="107194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46A233-2BCB-4820-8246-CE2264EA6D4C}">
      <dsp:nvSpPr>
        <dsp:cNvPr id="0" name=""/>
        <dsp:cNvSpPr/>
      </dsp:nvSpPr>
      <dsp:spPr>
        <a:xfrm>
          <a:off x="4938787" y="1787611"/>
          <a:ext cx="2286820" cy="14292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MX" sz="1600" b="1" kern="1200" dirty="0"/>
            <a:t>¿Quién?</a:t>
          </a:r>
        </a:p>
        <a:p>
          <a:pPr marL="0" lvl="0" indent="0" algn="just" defTabSz="711200">
            <a:lnSpc>
              <a:spcPct val="90000"/>
            </a:lnSpc>
            <a:spcBef>
              <a:spcPct val="0"/>
            </a:spcBef>
            <a:spcAft>
              <a:spcPct val="35000"/>
            </a:spcAft>
            <a:buNone/>
          </a:pPr>
          <a:r>
            <a:rPr lang="es-MX" sz="1600" kern="1200" dirty="0"/>
            <a:t>Sujeto Obligado Entrante</a:t>
          </a:r>
        </a:p>
      </dsp:txBody>
      <dsp:txXfrm>
        <a:off x="4980649" y="1829473"/>
        <a:ext cx="2203096" cy="1345538"/>
      </dsp:txXfrm>
    </dsp:sp>
    <dsp:sp modelId="{6916C22F-9B5C-421E-9B1B-31695D76C544}">
      <dsp:nvSpPr>
        <dsp:cNvPr id="0" name=""/>
        <dsp:cNvSpPr/>
      </dsp:nvSpPr>
      <dsp:spPr>
        <a:xfrm>
          <a:off x="4652935" y="1430296"/>
          <a:ext cx="285852" cy="2858525"/>
        </a:xfrm>
        <a:custGeom>
          <a:avLst/>
          <a:gdLst/>
          <a:ahLst/>
          <a:cxnLst/>
          <a:rect l="0" t="0" r="0" b="0"/>
          <a:pathLst>
            <a:path>
              <a:moveTo>
                <a:pt x="0" y="0"/>
              </a:moveTo>
              <a:lnTo>
                <a:pt x="0" y="2858525"/>
              </a:lnTo>
              <a:lnTo>
                <a:pt x="285852" y="285852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AC5110-54E6-4AC5-A132-5BABE7B8CC8E}">
      <dsp:nvSpPr>
        <dsp:cNvPr id="0" name=""/>
        <dsp:cNvSpPr/>
      </dsp:nvSpPr>
      <dsp:spPr>
        <a:xfrm>
          <a:off x="4938787" y="3574189"/>
          <a:ext cx="2286820" cy="142926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just" defTabSz="711200">
            <a:lnSpc>
              <a:spcPct val="90000"/>
            </a:lnSpc>
            <a:spcBef>
              <a:spcPct val="0"/>
            </a:spcBef>
            <a:spcAft>
              <a:spcPct val="35000"/>
            </a:spcAft>
            <a:buNone/>
          </a:pPr>
          <a:r>
            <a:rPr lang="es-MX" sz="1600" b="1" kern="1200" dirty="0"/>
            <a:t>¿Qué plazo? </a:t>
          </a:r>
        </a:p>
        <a:p>
          <a:pPr marL="0" lvl="0" indent="0" algn="just" defTabSz="711200">
            <a:lnSpc>
              <a:spcPct val="90000"/>
            </a:lnSpc>
            <a:spcBef>
              <a:spcPct val="0"/>
            </a:spcBef>
            <a:spcAft>
              <a:spcPct val="35000"/>
            </a:spcAft>
            <a:buNone/>
          </a:pPr>
          <a:r>
            <a:rPr lang="es-MX" sz="1600" kern="1200" dirty="0"/>
            <a:t>30 días hábiles contados a partir del día siguiente de la firma del acta.</a:t>
          </a:r>
        </a:p>
      </dsp:txBody>
      <dsp:txXfrm>
        <a:off x="4980649" y="3616051"/>
        <a:ext cx="2203096" cy="13455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98FB1-4B18-4661-9C1E-DA471BAE0306}">
      <dsp:nvSpPr>
        <dsp:cNvPr id="0" name=""/>
        <dsp:cNvSpPr/>
      </dsp:nvSpPr>
      <dsp:spPr>
        <a:xfrm>
          <a:off x="1081216" y="0"/>
          <a:ext cx="4942703" cy="4942703"/>
        </a:xfrm>
        <a:prstGeom prst="triangle">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77A2A0-4F71-43EB-962D-122363AB402D}">
      <dsp:nvSpPr>
        <dsp:cNvPr id="0" name=""/>
        <dsp:cNvSpPr/>
      </dsp:nvSpPr>
      <dsp:spPr>
        <a:xfrm>
          <a:off x="4318689" y="531823"/>
          <a:ext cx="3212756" cy="702790"/>
        </a:xfrm>
        <a:prstGeom prst="roundRect">
          <a:avLst/>
        </a:prstGeom>
        <a:solidFill>
          <a:schemeClr val="lt1">
            <a:alpha val="90000"/>
            <a:hueOff val="0"/>
            <a:satOff val="0"/>
            <a:lumOff val="0"/>
            <a:alphaOff val="0"/>
          </a:schemeClr>
        </a:solidFill>
        <a:ln w="6350" cap="flat" cmpd="sng" algn="ctr">
          <a:solidFill>
            <a:schemeClr val="accent5">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Vigilar y Asesorar a los Sujetos Obligados en el proceso ER.</a:t>
          </a:r>
        </a:p>
      </dsp:txBody>
      <dsp:txXfrm>
        <a:off x="4352996" y="566130"/>
        <a:ext cx="3144142" cy="634176"/>
      </dsp:txXfrm>
    </dsp:sp>
    <dsp:sp modelId="{9704067F-B466-4BAA-96C1-033376B74C0A}">
      <dsp:nvSpPr>
        <dsp:cNvPr id="0" name=""/>
        <dsp:cNvSpPr/>
      </dsp:nvSpPr>
      <dsp:spPr>
        <a:xfrm>
          <a:off x="4318689" y="1322462"/>
          <a:ext cx="3212756" cy="702790"/>
        </a:xfrm>
        <a:prstGeom prst="roundRect">
          <a:avLst/>
        </a:prstGeom>
        <a:solidFill>
          <a:schemeClr val="lt1">
            <a:alpha val="90000"/>
            <a:hueOff val="0"/>
            <a:satOff val="0"/>
            <a:lumOff val="0"/>
            <a:alphaOff val="0"/>
          </a:schemeClr>
        </a:solidFill>
        <a:ln w="6350" cap="flat" cmpd="sng" algn="ctr">
          <a:solidFill>
            <a:schemeClr val="accent5">
              <a:shade val="50000"/>
              <a:hueOff val="160997"/>
              <a:satOff val="-3921"/>
              <a:lumOff val="1715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Dar seguimiento a la integración del acta administrativa de ER.</a:t>
          </a:r>
        </a:p>
      </dsp:txBody>
      <dsp:txXfrm>
        <a:off x="4352996" y="1356769"/>
        <a:ext cx="3144142" cy="634176"/>
      </dsp:txXfrm>
    </dsp:sp>
    <dsp:sp modelId="{6E3E578A-0C0A-4F35-B611-387FF51E3510}">
      <dsp:nvSpPr>
        <dsp:cNvPr id="0" name=""/>
        <dsp:cNvSpPr/>
      </dsp:nvSpPr>
      <dsp:spPr>
        <a:xfrm>
          <a:off x="4318689" y="2113102"/>
          <a:ext cx="3212756" cy="702790"/>
        </a:xfrm>
        <a:prstGeom prst="roundRect">
          <a:avLst/>
        </a:prstGeom>
        <a:solidFill>
          <a:schemeClr val="lt1">
            <a:alpha val="90000"/>
            <a:hueOff val="0"/>
            <a:satOff val="0"/>
            <a:lumOff val="0"/>
            <a:alphaOff val="0"/>
          </a:schemeClr>
        </a:solidFill>
        <a:ln w="6350" cap="flat" cmpd="sng" algn="ctr">
          <a:solidFill>
            <a:schemeClr val="accent5">
              <a:shade val="50000"/>
              <a:hueOff val="321995"/>
              <a:satOff val="-7842"/>
              <a:lumOff val="3431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Dirimir las controversias suscitadas durante el proceso de ER.</a:t>
          </a:r>
        </a:p>
      </dsp:txBody>
      <dsp:txXfrm>
        <a:off x="4352996" y="2147409"/>
        <a:ext cx="3144142" cy="634176"/>
      </dsp:txXfrm>
    </dsp:sp>
    <dsp:sp modelId="{843FE21E-AC59-48EE-A2FD-C2309522EFD9}">
      <dsp:nvSpPr>
        <dsp:cNvPr id="0" name=""/>
        <dsp:cNvSpPr/>
      </dsp:nvSpPr>
      <dsp:spPr>
        <a:xfrm>
          <a:off x="4318689" y="2903741"/>
          <a:ext cx="3212756" cy="702790"/>
        </a:xfrm>
        <a:prstGeom prst="roundRect">
          <a:avLst/>
        </a:prstGeom>
        <a:solidFill>
          <a:schemeClr val="lt1">
            <a:alpha val="90000"/>
            <a:hueOff val="0"/>
            <a:satOff val="0"/>
            <a:lumOff val="0"/>
            <a:alphaOff val="0"/>
          </a:schemeClr>
        </a:solidFill>
        <a:ln w="6350" cap="flat" cmpd="sng" algn="ctr">
          <a:solidFill>
            <a:schemeClr val="accent5">
              <a:shade val="50000"/>
              <a:hueOff val="321995"/>
              <a:satOff val="-7842"/>
              <a:lumOff val="3431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dirty="0"/>
            <a:t>Conocer y Resolver las irregularidades derivadas del proceso de entrega-recepción.</a:t>
          </a:r>
        </a:p>
      </dsp:txBody>
      <dsp:txXfrm>
        <a:off x="4352996" y="2938048"/>
        <a:ext cx="3144142" cy="634176"/>
      </dsp:txXfrm>
    </dsp:sp>
    <dsp:sp modelId="{C86551C7-651A-4438-8374-AF859E56AB5D}">
      <dsp:nvSpPr>
        <dsp:cNvPr id="0" name=""/>
        <dsp:cNvSpPr/>
      </dsp:nvSpPr>
      <dsp:spPr>
        <a:xfrm>
          <a:off x="4318689" y="3694381"/>
          <a:ext cx="3212756" cy="702790"/>
        </a:xfrm>
        <a:prstGeom prst="roundRect">
          <a:avLst/>
        </a:prstGeom>
        <a:solidFill>
          <a:schemeClr val="lt1">
            <a:alpha val="90000"/>
            <a:hueOff val="0"/>
            <a:satOff val="0"/>
            <a:lumOff val="0"/>
            <a:alphaOff val="0"/>
          </a:schemeClr>
        </a:solidFill>
        <a:ln w="6350" cap="flat" cmpd="sng" algn="ctr">
          <a:solidFill>
            <a:schemeClr val="accent5">
              <a:shade val="50000"/>
              <a:hueOff val="160997"/>
              <a:satOff val="-3921"/>
              <a:lumOff val="1715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Las demás que establezca la legislación universitaria.</a:t>
          </a:r>
        </a:p>
      </dsp:txBody>
      <dsp:txXfrm>
        <a:off x="4352996" y="3728688"/>
        <a:ext cx="3144142" cy="6341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48603-40E9-4752-B720-D110F65330C2}">
      <dsp:nvSpPr>
        <dsp:cNvPr id="0" name=""/>
        <dsp:cNvSpPr/>
      </dsp:nvSpPr>
      <dsp:spPr>
        <a:xfrm>
          <a:off x="1766016" y="619456"/>
          <a:ext cx="4030301" cy="4030301"/>
        </a:xfrm>
        <a:prstGeom prst="blockArc">
          <a:avLst>
            <a:gd name="adj1" fmla="val 11880000"/>
            <a:gd name="adj2" fmla="val 16200000"/>
            <a:gd name="adj3" fmla="val 4636"/>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465310-8801-4207-8AC2-5A1E7B1287E9}">
      <dsp:nvSpPr>
        <dsp:cNvPr id="0" name=""/>
        <dsp:cNvSpPr/>
      </dsp:nvSpPr>
      <dsp:spPr>
        <a:xfrm>
          <a:off x="1766016" y="619456"/>
          <a:ext cx="4030301" cy="4030301"/>
        </a:xfrm>
        <a:prstGeom prst="blockArc">
          <a:avLst>
            <a:gd name="adj1" fmla="val 7560000"/>
            <a:gd name="adj2" fmla="val 11880000"/>
            <a:gd name="adj3" fmla="val 4636"/>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5CFBBB-098F-4231-A395-861317EB16D5}">
      <dsp:nvSpPr>
        <dsp:cNvPr id="0" name=""/>
        <dsp:cNvSpPr/>
      </dsp:nvSpPr>
      <dsp:spPr>
        <a:xfrm>
          <a:off x="1766016" y="619456"/>
          <a:ext cx="4030301" cy="4030301"/>
        </a:xfrm>
        <a:prstGeom prst="blockArc">
          <a:avLst>
            <a:gd name="adj1" fmla="val 3240000"/>
            <a:gd name="adj2" fmla="val 7560000"/>
            <a:gd name="adj3" fmla="val 4636"/>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9DD5BA-61E0-447C-A9D3-99EA62683E5B}">
      <dsp:nvSpPr>
        <dsp:cNvPr id="0" name=""/>
        <dsp:cNvSpPr/>
      </dsp:nvSpPr>
      <dsp:spPr>
        <a:xfrm>
          <a:off x="1766016" y="619456"/>
          <a:ext cx="4030301" cy="4030301"/>
        </a:xfrm>
        <a:prstGeom prst="blockArc">
          <a:avLst>
            <a:gd name="adj1" fmla="val 20520000"/>
            <a:gd name="adj2" fmla="val 3240000"/>
            <a:gd name="adj3" fmla="val 4636"/>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8467A4-9C5E-4E59-A960-58D814FBB5FE}">
      <dsp:nvSpPr>
        <dsp:cNvPr id="0" name=""/>
        <dsp:cNvSpPr/>
      </dsp:nvSpPr>
      <dsp:spPr>
        <a:xfrm>
          <a:off x="1766016" y="619456"/>
          <a:ext cx="4030301" cy="4030301"/>
        </a:xfrm>
        <a:prstGeom prst="blockArc">
          <a:avLst>
            <a:gd name="adj1" fmla="val 16200000"/>
            <a:gd name="adj2" fmla="val 20520000"/>
            <a:gd name="adj3" fmla="val 463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DCF5B9F-EF9E-43D0-AE4F-7CC79D9878B4}">
      <dsp:nvSpPr>
        <dsp:cNvPr id="0" name=""/>
        <dsp:cNvSpPr/>
      </dsp:nvSpPr>
      <dsp:spPr>
        <a:xfrm>
          <a:off x="2681419" y="1556955"/>
          <a:ext cx="2199495" cy="215530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MX" sz="2600" kern="1200" dirty="0"/>
            <a:t>Proceso de Entrega-Recepción</a:t>
          </a:r>
        </a:p>
      </dsp:txBody>
      <dsp:txXfrm>
        <a:off x="3003528" y="1872592"/>
        <a:ext cx="1555277" cy="1524030"/>
      </dsp:txXfrm>
    </dsp:sp>
    <dsp:sp modelId="{81769A8B-205A-4190-AD48-21A6BA95F641}">
      <dsp:nvSpPr>
        <dsp:cNvPr id="0" name=""/>
        <dsp:cNvSpPr/>
      </dsp:nvSpPr>
      <dsp:spPr>
        <a:xfrm>
          <a:off x="3010143" y="-104854"/>
          <a:ext cx="1542047" cy="154204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1. Sujeto Obligado Entrante</a:t>
          </a:r>
        </a:p>
      </dsp:txBody>
      <dsp:txXfrm>
        <a:off x="3235971" y="120974"/>
        <a:ext cx="1090391" cy="1090391"/>
      </dsp:txXfrm>
    </dsp:sp>
    <dsp:sp modelId="{482B023D-FCDD-48DB-8F9A-575B32A713D7}">
      <dsp:nvSpPr>
        <dsp:cNvPr id="0" name=""/>
        <dsp:cNvSpPr/>
      </dsp:nvSpPr>
      <dsp:spPr>
        <a:xfrm>
          <a:off x="4882240" y="1255302"/>
          <a:ext cx="1542047" cy="1542047"/>
        </a:xfrm>
        <a:prstGeom prst="ellipse">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2. Sujeto Obligado Saliente</a:t>
          </a:r>
        </a:p>
      </dsp:txBody>
      <dsp:txXfrm>
        <a:off x="5108068" y="1481130"/>
        <a:ext cx="1090391" cy="1090391"/>
      </dsp:txXfrm>
    </dsp:sp>
    <dsp:sp modelId="{6302B00A-783F-45D1-81AA-B74C1070991F}">
      <dsp:nvSpPr>
        <dsp:cNvPr id="0" name=""/>
        <dsp:cNvSpPr/>
      </dsp:nvSpPr>
      <dsp:spPr>
        <a:xfrm>
          <a:off x="4167162" y="3456083"/>
          <a:ext cx="1542047" cy="1542047"/>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3. Enlaces</a:t>
          </a:r>
        </a:p>
      </dsp:txBody>
      <dsp:txXfrm>
        <a:off x="4392990" y="3681911"/>
        <a:ext cx="1090391" cy="1090391"/>
      </dsp:txXfrm>
    </dsp:sp>
    <dsp:sp modelId="{5A37A03E-4F69-43D9-B200-B67703475447}">
      <dsp:nvSpPr>
        <dsp:cNvPr id="0" name=""/>
        <dsp:cNvSpPr/>
      </dsp:nvSpPr>
      <dsp:spPr>
        <a:xfrm>
          <a:off x="1853124" y="3456083"/>
          <a:ext cx="1542047" cy="1542047"/>
        </a:xfrm>
        <a:prstGeom prst="ellipse">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4. Testigos de Asistencia</a:t>
          </a:r>
        </a:p>
      </dsp:txBody>
      <dsp:txXfrm>
        <a:off x="2078952" y="3681911"/>
        <a:ext cx="1090391" cy="1090391"/>
      </dsp:txXfrm>
    </dsp:sp>
    <dsp:sp modelId="{2B95FE47-0526-4C61-AF0C-ADF65B88C1EE}">
      <dsp:nvSpPr>
        <dsp:cNvPr id="0" name=""/>
        <dsp:cNvSpPr/>
      </dsp:nvSpPr>
      <dsp:spPr>
        <a:xfrm>
          <a:off x="1138047" y="1255302"/>
          <a:ext cx="1542047" cy="1542047"/>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5. El  Órgano Interno de Control</a:t>
          </a:r>
        </a:p>
      </dsp:txBody>
      <dsp:txXfrm>
        <a:off x="1363875" y="1481130"/>
        <a:ext cx="1090391" cy="10903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B96AD-DA85-48C2-9170-EE56A3C479D4}">
      <dsp:nvSpPr>
        <dsp:cNvPr id="0" name=""/>
        <dsp:cNvSpPr/>
      </dsp:nvSpPr>
      <dsp:spPr>
        <a:xfrm>
          <a:off x="2621115" y="350786"/>
          <a:ext cx="3235076" cy="1671867"/>
        </a:xfrm>
        <a:prstGeom prst="rect">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B4C595-F161-4532-B656-0388324C726A}">
      <dsp:nvSpPr>
        <dsp:cNvPr id="0" name=""/>
        <dsp:cNvSpPr/>
      </dsp:nvSpPr>
      <dsp:spPr>
        <a:xfrm>
          <a:off x="2717796" y="546313"/>
          <a:ext cx="1502265" cy="143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422400">
            <a:lnSpc>
              <a:spcPct val="90000"/>
            </a:lnSpc>
            <a:spcBef>
              <a:spcPct val="0"/>
            </a:spcBef>
            <a:spcAft>
              <a:spcPct val="35000"/>
            </a:spcAft>
            <a:buNone/>
          </a:pPr>
          <a:r>
            <a:rPr lang="es-MX" sz="3200" kern="1200" dirty="0">
              <a:latin typeface="Arial" panose="020B0604020202020204" pitchFamily="34" charset="0"/>
              <a:cs typeface="Arial" panose="020B0604020202020204" pitchFamily="34" charset="0"/>
            </a:rPr>
            <a:t>Inicio del acta</a:t>
          </a:r>
        </a:p>
      </dsp:txBody>
      <dsp:txXfrm>
        <a:off x="2717796" y="546313"/>
        <a:ext cx="1502265" cy="1430262"/>
      </dsp:txXfrm>
    </dsp:sp>
    <dsp:sp modelId="{7102655F-7DCF-4F9A-95D3-02B88504D889}">
      <dsp:nvSpPr>
        <dsp:cNvPr id="0" name=""/>
        <dsp:cNvSpPr/>
      </dsp:nvSpPr>
      <dsp:spPr>
        <a:xfrm>
          <a:off x="4253527" y="546313"/>
          <a:ext cx="1502265" cy="1430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422400">
            <a:lnSpc>
              <a:spcPct val="90000"/>
            </a:lnSpc>
            <a:spcBef>
              <a:spcPct val="0"/>
            </a:spcBef>
            <a:spcAft>
              <a:spcPct val="35000"/>
            </a:spcAft>
            <a:buNone/>
          </a:pPr>
          <a:r>
            <a:rPr lang="es-MX" sz="3200" kern="1200" dirty="0">
              <a:latin typeface="Arial" panose="020B0604020202020204" pitchFamily="34" charset="0"/>
              <a:cs typeface="Arial" panose="020B0604020202020204" pitchFamily="34" charset="0"/>
            </a:rPr>
            <a:t>Cierre del acta</a:t>
          </a:r>
        </a:p>
      </dsp:txBody>
      <dsp:txXfrm>
        <a:off x="4253527" y="546313"/>
        <a:ext cx="1502265" cy="1430262"/>
      </dsp:txXfrm>
    </dsp:sp>
    <dsp:sp modelId="{6A82D911-C9DE-45F9-9626-0238A77E7A2A}">
      <dsp:nvSpPr>
        <dsp:cNvPr id="0" name=""/>
        <dsp:cNvSpPr/>
      </dsp:nvSpPr>
      <dsp:spPr>
        <a:xfrm>
          <a:off x="2286452" y="16208"/>
          <a:ext cx="632141" cy="632141"/>
        </a:xfrm>
        <a:prstGeom prst="plus">
          <a:avLst>
            <a:gd name="adj" fmla="val 328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CF22512-F2EF-4057-96D2-E1473AF82F7B}">
      <dsp:nvSpPr>
        <dsp:cNvPr id="0" name=""/>
        <dsp:cNvSpPr/>
      </dsp:nvSpPr>
      <dsp:spPr>
        <a:xfrm>
          <a:off x="5409974" y="243542"/>
          <a:ext cx="594956" cy="203886"/>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w="6350" cap="flat" cmpd="sng" algn="ctr">
          <a:solidFill>
            <a:schemeClr val="accent5">
              <a:hueOff val="-7353344"/>
              <a:satOff val="-10228"/>
              <a:lumOff val="-3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E40F384-DC7F-40A9-8A79-D10E28D6D7EF}">
      <dsp:nvSpPr>
        <dsp:cNvPr id="0" name=""/>
        <dsp:cNvSpPr/>
      </dsp:nvSpPr>
      <dsp:spPr>
        <a:xfrm>
          <a:off x="4238653" y="549371"/>
          <a:ext cx="371" cy="1366038"/>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6A044-88EF-421E-822E-0DBF138380F8}">
      <dsp:nvSpPr>
        <dsp:cNvPr id="0" name=""/>
        <dsp:cNvSpPr/>
      </dsp:nvSpPr>
      <dsp:spPr>
        <a:xfrm>
          <a:off x="3372" y="1236"/>
          <a:ext cx="8395848" cy="4895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Inicio del Acta Art. 16</a:t>
          </a:r>
        </a:p>
      </dsp:txBody>
      <dsp:txXfrm>
        <a:off x="17710" y="15574"/>
        <a:ext cx="8367172" cy="460864"/>
      </dsp:txXfrm>
    </dsp:sp>
    <dsp:sp modelId="{5F879670-A171-4B82-99B4-2A1C0860B110}">
      <dsp:nvSpPr>
        <dsp:cNvPr id="0" name=""/>
        <dsp:cNvSpPr/>
      </dsp:nvSpPr>
      <dsp:spPr>
        <a:xfrm>
          <a:off x="3372" y="588538"/>
          <a:ext cx="1573434" cy="108596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a) Nombre y área de adscripción</a:t>
          </a:r>
        </a:p>
      </dsp:txBody>
      <dsp:txXfrm>
        <a:off x="35179" y="620345"/>
        <a:ext cx="1509820" cy="1022347"/>
      </dsp:txXfrm>
    </dsp:sp>
    <dsp:sp modelId="{CE15AA31-A646-4E5B-B9D7-AB416CD93433}">
      <dsp:nvSpPr>
        <dsp:cNvPr id="0" name=""/>
        <dsp:cNvSpPr/>
      </dsp:nvSpPr>
      <dsp:spPr>
        <a:xfrm>
          <a:off x="3372" y="1772262"/>
          <a:ext cx="1573434" cy="108596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f) Nombre del sujeto obligado saliente</a:t>
          </a:r>
        </a:p>
      </dsp:txBody>
      <dsp:txXfrm>
        <a:off x="35179" y="1804069"/>
        <a:ext cx="1509820" cy="1022347"/>
      </dsp:txXfrm>
    </dsp:sp>
    <dsp:sp modelId="{2378AAFF-F45E-4BDE-B24E-995E3EBF96A3}">
      <dsp:nvSpPr>
        <dsp:cNvPr id="0" name=""/>
        <dsp:cNvSpPr/>
      </dsp:nvSpPr>
      <dsp:spPr>
        <a:xfrm>
          <a:off x="3372" y="2955986"/>
          <a:ext cx="1573434" cy="10859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k) Nombre de quien formaliza el encargo o que expide el nombramiento</a:t>
          </a:r>
        </a:p>
      </dsp:txBody>
      <dsp:txXfrm>
        <a:off x="35179" y="2987793"/>
        <a:ext cx="1509820" cy="1022347"/>
      </dsp:txXfrm>
    </dsp:sp>
    <dsp:sp modelId="{0349BB00-3B63-4C79-BA91-F456A34FEA65}">
      <dsp:nvSpPr>
        <dsp:cNvPr id="0" name=""/>
        <dsp:cNvSpPr/>
      </dsp:nvSpPr>
      <dsp:spPr>
        <a:xfrm>
          <a:off x="1708976" y="588538"/>
          <a:ext cx="1573434" cy="108596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b) Ciudad, Región o Municipio donde se elabora el acta ER.</a:t>
          </a:r>
        </a:p>
      </dsp:txBody>
      <dsp:txXfrm>
        <a:off x="1740783" y="620345"/>
        <a:ext cx="1509820" cy="1022347"/>
      </dsp:txXfrm>
    </dsp:sp>
    <dsp:sp modelId="{B5EA6415-7870-434F-89BD-47E304AA16B4}">
      <dsp:nvSpPr>
        <dsp:cNvPr id="0" name=""/>
        <dsp:cNvSpPr/>
      </dsp:nvSpPr>
      <dsp:spPr>
        <a:xfrm>
          <a:off x="1708976" y="1772262"/>
          <a:ext cx="1573434" cy="108596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g) Nombre del cargo, empleo o comisión que se entrega.</a:t>
          </a:r>
        </a:p>
      </dsp:txBody>
      <dsp:txXfrm>
        <a:off x="1740783" y="1804069"/>
        <a:ext cx="1509820" cy="1022347"/>
      </dsp:txXfrm>
    </dsp:sp>
    <dsp:sp modelId="{572DB513-430C-4878-80A3-6439F3885647}">
      <dsp:nvSpPr>
        <dsp:cNvPr id="0" name=""/>
        <dsp:cNvSpPr/>
      </dsp:nvSpPr>
      <dsp:spPr>
        <a:xfrm>
          <a:off x="1708976" y="2955986"/>
          <a:ext cx="1573434" cy="10859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l) Fecha que surte efectos el nombramiento.</a:t>
          </a:r>
        </a:p>
      </dsp:txBody>
      <dsp:txXfrm>
        <a:off x="1740783" y="2987793"/>
        <a:ext cx="1509820" cy="1022347"/>
      </dsp:txXfrm>
    </dsp:sp>
    <dsp:sp modelId="{C97126C5-7DA6-4D5B-991A-2631608AF444}">
      <dsp:nvSpPr>
        <dsp:cNvPr id="0" name=""/>
        <dsp:cNvSpPr/>
      </dsp:nvSpPr>
      <dsp:spPr>
        <a:xfrm>
          <a:off x="1708976" y="4139710"/>
          <a:ext cx="1573434" cy="10859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p) No. De oficio de comisión del OIC.</a:t>
          </a:r>
        </a:p>
      </dsp:txBody>
      <dsp:txXfrm>
        <a:off x="1740783" y="4171517"/>
        <a:ext cx="1509820" cy="1022347"/>
      </dsp:txXfrm>
    </dsp:sp>
    <dsp:sp modelId="{D5F079C1-319A-4DAA-9FBE-9D306C7183CB}">
      <dsp:nvSpPr>
        <dsp:cNvPr id="0" name=""/>
        <dsp:cNvSpPr/>
      </dsp:nvSpPr>
      <dsp:spPr>
        <a:xfrm>
          <a:off x="3419881" y="588538"/>
          <a:ext cx="1573434" cy="108596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c) Fecha de formalización de la ER.</a:t>
          </a:r>
        </a:p>
      </dsp:txBody>
      <dsp:txXfrm>
        <a:off x="3451688" y="620345"/>
        <a:ext cx="1509820" cy="1022347"/>
      </dsp:txXfrm>
    </dsp:sp>
    <dsp:sp modelId="{69237869-CF3F-401F-B4DE-0B3B45D46967}">
      <dsp:nvSpPr>
        <dsp:cNvPr id="0" name=""/>
        <dsp:cNvSpPr/>
      </dsp:nvSpPr>
      <dsp:spPr>
        <a:xfrm>
          <a:off x="3414579" y="1772262"/>
          <a:ext cx="1573434" cy="108596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h) Domicilio del sujeto obligado saliente, para recibir notificaciones.</a:t>
          </a:r>
        </a:p>
      </dsp:txBody>
      <dsp:txXfrm>
        <a:off x="3446386" y="1804069"/>
        <a:ext cx="1509820" cy="1022347"/>
      </dsp:txXfrm>
    </dsp:sp>
    <dsp:sp modelId="{41756241-0D99-4B2F-B988-2C4C39E0473E}">
      <dsp:nvSpPr>
        <dsp:cNvPr id="0" name=""/>
        <dsp:cNvSpPr/>
      </dsp:nvSpPr>
      <dsp:spPr>
        <a:xfrm>
          <a:off x="3414579" y="2955986"/>
          <a:ext cx="1573434" cy="10859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m) Nombre completo de los testigos de asistencia.</a:t>
          </a:r>
        </a:p>
      </dsp:txBody>
      <dsp:txXfrm>
        <a:off x="3446386" y="2987793"/>
        <a:ext cx="1509820" cy="1022347"/>
      </dsp:txXfrm>
    </dsp:sp>
    <dsp:sp modelId="{D6B52696-DAF6-49DF-919B-F10CAA900D73}">
      <dsp:nvSpPr>
        <dsp:cNvPr id="0" name=""/>
        <dsp:cNvSpPr/>
      </dsp:nvSpPr>
      <dsp:spPr>
        <a:xfrm>
          <a:off x="3414579" y="4139710"/>
          <a:ext cx="1573434" cy="10859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q) Fecha del oficio de comisión.</a:t>
          </a:r>
        </a:p>
      </dsp:txBody>
      <dsp:txXfrm>
        <a:off x="3446386" y="4171517"/>
        <a:ext cx="1509820" cy="1022347"/>
      </dsp:txXfrm>
    </dsp:sp>
    <dsp:sp modelId="{2B8BEDA3-AB81-41C6-9BDF-7A20F8D99BF0}">
      <dsp:nvSpPr>
        <dsp:cNvPr id="0" name=""/>
        <dsp:cNvSpPr/>
      </dsp:nvSpPr>
      <dsp:spPr>
        <a:xfrm>
          <a:off x="5120183" y="588538"/>
          <a:ext cx="1573434" cy="108596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d) Hora de elaboración del Acta</a:t>
          </a:r>
        </a:p>
      </dsp:txBody>
      <dsp:txXfrm>
        <a:off x="5151990" y="620345"/>
        <a:ext cx="1509820" cy="1022347"/>
      </dsp:txXfrm>
    </dsp:sp>
    <dsp:sp modelId="{A5795641-A780-4B00-94EE-8DC881D3864C}">
      <dsp:nvSpPr>
        <dsp:cNvPr id="0" name=""/>
        <dsp:cNvSpPr/>
      </dsp:nvSpPr>
      <dsp:spPr>
        <a:xfrm>
          <a:off x="5120183" y="1772262"/>
          <a:ext cx="1573434" cy="108596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i) Nombre del sujeto obligado entrante</a:t>
          </a:r>
        </a:p>
      </dsp:txBody>
      <dsp:txXfrm>
        <a:off x="5151990" y="1804069"/>
        <a:ext cx="1509820" cy="1022347"/>
      </dsp:txXfrm>
    </dsp:sp>
    <dsp:sp modelId="{BC565E64-7B54-467F-BBF1-C30BD9FBE7C1}">
      <dsp:nvSpPr>
        <dsp:cNvPr id="0" name=""/>
        <dsp:cNvSpPr/>
      </dsp:nvSpPr>
      <dsp:spPr>
        <a:xfrm>
          <a:off x="5120183" y="2955986"/>
          <a:ext cx="1573434" cy="10859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n) Identificación oficial de las personas que intervienen</a:t>
          </a:r>
        </a:p>
      </dsp:txBody>
      <dsp:txXfrm>
        <a:off x="5151990" y="2987793"/>
        <a:ext cx="1509820" cy="1022347"/>
      </dsp:txXfrm>
    </dsp:sp>
    <dsp:sp modelId="{44643FCB-AABF-4703-9B82-AC463E5AAE82}">
      <dsp:nvSpPr>
        <dsp:cNvPr id="0" name=""/>
        <dsp:cNvSpPr/>
      </dsp:nvSpPr>
      <dsp:spPr>
        <a:xfrm>
          <a:off x="5120183" y="4139710"/>
          <a:ext cx="1573434" cy="10859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r) Nombre y cargo de los enlaces.</a:t>
          </a:r>
        </a:p>
      </dsp:txBody>
      <dsp:txXfrm>
        <a:off x="5151990" y="4171517"/>
        <a:ext cx="1509820" cy="1022347"/>
      </dsp:txXfrm>
    </dsp:sp>
    <dsp:sp modelId="{287FDF23-C83C-494B-908D-4C58F11D4310}">
      <dsp:nvSpPr>
        <dsp:cNvPr id="0" name=""/>
        <dsp:cNvSpPr/>
      </dsp:nvSpPr>
      <dsp:spPr>
        <a:xfrm>
          <a:off x="6825786" y="588538"/>
          <a:ext cx="1573434" cy="108596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e) Nombre de la calle, No. exterior, colonia, </a:t>
          </a:r>
          <a:r>
            <a:rPr lang="es-MX" sz="1200" kern="1200" dirty="0" err="1"/>
            <a:t>c.p.</a:t>
          </a:r>
          <a:r>
            <a:rPr lang="es-MX" sz="1200" kern="1200" dirty="0"/>
            <a:t> postal, oficina en que se lleva a cabo la entrega-recepción.</a:t>
          </a:r>
        </a:p>
      </dsp:txBody>
      <dsp:txXfrm>
        <a:off x="6857593" y="620345"/>
        <a:ext cx="1509820" cy="1022347"/>
      </dsp:txXfrm>
    </dsp:sp>
    <dsp:sp modelId="{6ABE5322-D743-4574-8D83-08A66619CA15}">
      <dsp:nvSpPr>
        <dsp:cNvPr id="0" name=""/>
        <dsp:cNvSpPr/>
      </dsp:nvSpPr>
      <dsp:spPr>
        <a:xfrm>
          <a:off x="6825786" y="1772262"/>
          <a:ext cx="1573434" cy="1085961"/>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j) Domicilio del sujeto obligado entrante, para recibir notificaciones.</a:t>
          </a:r>
        </a:p>
      </dsp:txBody>
      <dsp:txXfrm>
        <a:off x="6857593" y="1804069"/>
        <a:ext cx="1509820" cy="1022347"/>
      </dsp:txXfrm>
    </dsp:sp>
    <dsp:sp modelId="{8FC09940-4B71-4FCA-A602-FE88C0AB27BE}">
      <dsp:nvSpPr>
        <dsp:cNvPr id="0" name=""/>
        <dsp:cNvSpPr/>
      </dsp:nvSpPr>
      <dsp:spPr>
        <a:xfrm>
          <a:off x="6825786" y="2955986"/>
          <a:ext cx="1573434" cy="108596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t>o) Nombre del titular o comisionados del OIC.</a:t>
          </a:r>
        </a:p>
      </dsp:txBody>
      <dsp:txXfrm>
        <a:off x="6857593" y="2987793"/>
        <a:ext cx="1509820" cy="1022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CB256-4295-4993-8F42-07A74B33D996}">
      <dsp:nvSpPr>
        <dsp:cNvPr id="0" name=""/>
        <dsp:cNvSpPr/>
      </dsp:nvSpPr>
      <dsp:spPr>
        <a:xfrm>
          <a:off x="1888104" y="626976"/>
          <a:ext cx="3833425" cy="1733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Si la Entrega Recepción se realiza eficientemente y conforme lo señalan los preceptos legales, se facilitará el relevo de las responsabilidades.</a:t>
          </a:r>
        </a:p>
      </dsp:txBody>
      <dsp:txXfrm>
        <a:off x="1888104" y="626976"/>
        <a:ext cx="3833425" cy="1733796"/>
      </dsp:txXfrm>
    </dsp:sp>
    <dsp:sp modelId="{C57CF05F-C010-4557-BD4E-D3ED6A00D513}">
      <dsp:nvSpPr>
        <dsp:cNvPr id="0" name=""/>
        <dsp:cNvSpPr/>
      </dsp:nvSpPr>
      <dsp:spPr>
        <a:xfrm>
          <a:off x="0" y="626976"/>
          <a:ext cx="1716459" cy="173379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5A8DB75-9A72-469D-8C66-933DA8C4FC4B}">
      <dsp:nvSpPr>
        <dsp:cNvPr id="0" name=""/>
        <dsp:cNvSpPr/>
      </dsp:nvSpPr>
      <dsp:spPr>
        <a:xfrm>
          <a:off x="0" y="2646850"/>
          <a:ext cx="3833425" cy="173379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MX" sz="1800" kern="1200" dirty="0">
              <a:latin typeface="Arial" panose="020B0604020202020204" pitchFamily="34" charset="0"/>
              <a:cs typeface="Arial" panose="020B0604020202020204" pitchFamily="34" charset="0"/>
            </a:rPr>
            <a:t>La entrega-recepción es un proceso de alta trascendencia para la vida institucional y para el fortalecimiento de la cultura de rendición de cuentas.</a:t>
          </a:r>
        </a:p>
      </dsp:txBody>
      <dsp:txXfrm>
        <a:off x="0" y="2646850"/>
        <a:ext cx="3833425" cy="1733796"/>
      </dsp:txXfrm>
    </dsp:sp>
    <dsp:sp modelId="{07FB6AFA-6CDE-46A4-BA99-8C0FABEC7059}">
      <dsp:nvSpPr>
        <dsp:cNvPr id="0" name=""/>
        <dsp:cNvSpPr/>
      </dsp:nvSpPr>
      <dsp:spPr>
        <a:xfrm>
          <a:off x="4005071" y="2646850"/>
          <a:ext cx="1716459" cy="1733796"/>
        </a:xfrm>
        <a:prstGeom prst="rect">
          <a:avLst/>
        </a:prstGeom>
        <a:blipFill>
          <a:blip xmlns:r="http://schemas.openxmlformats.org/officeDocument/2006/relationships" r:embed="rId2"/>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6A044-88EF-421E-822E-0DBF138380F8}">
      <dsp:nvSpPr>
        <dsp:cNvPr id="0" name=""/>
        <dsp:cNvSpPr/>
      </dsp:nvSpPr>
      <dsp:spPr>
        <a:xfrm>
          <a:off x="3019" y="3127"/>
          <a:ext cx="8396554" cy="60260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Cierre del Acta Art. 16</a:t>
          </a:r>
        </a:p>
      </dsp:txBody>
      <dsp:txXfrm>
        <a:off x="20669" y="20777"/>
        <a:ext cx="8361254" cy="567300"/>
      </dsp:txXfrm>
    </dsp:sp>
    <dsp:sp modelId="{5F879670-A171-4B82-99B4-2A1C0860B110}">
      <dsp:nvSpPr>
        <dsp:cNvPr id="0" name=""/>
        <dsp:cNvSpPr/>
      </dsp:nvSpPr>
      <dsp:spPr>
        <a:xfrm>
          <a:off x="3019" y="796427"/>
          <a:ext cx="2650427" cy="211832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s) Fecha, lugar y hora de conclusión del acto.</a:t>
          </a:r>
        </a:p>
      </dsp:txBody>
      <dsp:txXfrm>
        <a:off x="65063" y="858471"/>
        <a:ext cx="2526339" cy="1994238"/>
      </dsp:txXfrm>
    </dsp:sp>
    <dsp:sp modelId="{C970A9ED-4E57-4280-AE6E-46ACCAEB5CB1}">
      <dsp:nvSpPr>
        <dsp:cNvPr id="0" name=""/>
        <dsp:cNvSpPr/>
      </dsp:nvSpPr>
      <dsp:spPr>
        <a:xfrm>
          <a:off x="3019" y="3105453"/>
          <a:ext cx="2650427" cy="211832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v) Los espacios o renglones en blanco deben ser cancelados con guiones</a:t>
          </a:r>
        </a:p>
      </dsp:txBody>
      <dsp:txXfrm>
        <a:off x="65063" y="3167497"/>
        <a:ext cx="2526339" cy="1994238"/>
      </dsp:txXfrm>
    </dsp:sp>
    <dsp:sp modelId="{AB1EB451-D196-4E8A-A1AA-06FE3F3F1097}">
      <dsp:nvSpPr>
        <dsp:cNvPr id="0" name=""/>
        <dsp:cNvSpPr/>
      </dsp:nvSpPr>
      <dsp:spPr>
        <a:xfrm>
          <a:off x="2876083" y="796427"/>
          <a:ext cx="2650427" cy="211832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t) Nombre y firma al margen y al calce de las personas que intervienen.</a:t>
          </a:r>
        </a:p>
      </dsp:txBody>
      <dsp:txXfrm>
        <a:off x="2938127" y="858471"/>
        <a:ext cx="2526339" cy="1994238"/>
      </dsp:txXfrm>
    </dsp:sp>
    <dsp:sp modelId="{8BFAB371-AD3A-4039-82E9-84B8F87B38FA}">
      <dsp:nvSpPr>
        <dsp:cNvPr id="0" name=""/>
        <dsp:cNvSpPr/>
      </dsp:nvSpPr>
      <dsp:spPr>
        <a:xfrm>
          <a:off x="2876083" y="3105453"/>
          <a:ext cx="2650427" cy="211832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w) Todas y cada una de las fojas deberán ser firmadas por las personas que en ella intervinieron. Manifestando negativa en su caso.</a:t>
          </a:r>
        </a:p>
      </dsp:txBody>
      <dsp:txXfrm>
        <a:off x="2938127" y="3167497"/>
        <a:ext cx="2526339" cy="1994238"/>
      </dsp:txXfrm>
    </dsp:sp>
    <dsp:sp modelId="{0CB6794C-2801-4EB6-A162-24DBA631F4A5}">
      <dsp:nvSpPr>
        <dsp:cNvPr id="0" name=""/>
        <dsp:cNvSpPr/>
      </dsp:nvSpPr>
      <dsp:spPr>
        <a:xfrm>
          <a:off x="5749146" y="796427"/>
          <a:ext cx="2650427" cy="211832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MX" sz="1700" kern="1200" dirty="0"/>
            <a:t>u) Debe formularse por lo menos en 3 tantos.</a:t>
          </a:r>
          <a:br>
            <a:rPr lang="es-MX" sz="1700" kern="1200" dirty="0"/>
          </a:br>
          <a:r>
            <a:rPr lang="es-MX" sz="1700" kern="1200" dirty="0"/>
            <a:t>1.- Sujeto Obligado Saliente,</a:t>
          </a:r>
        </a:p>
        <a:p>
          <a:pPr marL="0" lvl="0" indent="0" algn="ctr" defTabSz="755650">
            <a:lnSpc>
              <a:spcPct val="90000"/>
            </a:lnSpc>
            <a:spcBef>
              <a:spcPct val="0"/>
            </a:spcBef>
            <a:spcAft>
              <a:spcPct val="35000"/>
            </a:spcAft>
            <a:buNone/>
          </a:pPr>
          <a:r>
            <a:rPr lang="es-MX" sz="1700" kern="1200" dirty="0"/>
            <a:t>2.- Sujeto Obligado Entrante,</a:t>
          </a:r>
        </a:p>
        <a:p>
          <a:pPr marL="0" lvl="0" indent="0" algn="ctr" defTabSz="755650">
            <a:lnSpc>
              <a:spcPct val="90000"/>
            </a:lnSpc>
            <a:spcBef>
              <a:spcPct val="0"/>
            </a:spcBef>
            <a:spcAft>
              <a:spcPct val="35000"/>
            </a:spcAft>
            <a:buNone/>
          </a:pPr>
          <a:r>
            <a:rPr lang="es-MX" sz="1700" kern="1200" dirty="0"/>
            <a:t>3.- OIC.</a:t>
          </a:r>
        </a:p>
      </dsp:txBody>
      <dsp:txXfrm>
        <a:off x="5811190" y="858471"/>
        <a:ext cx="2526339" cy="1994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026FD-E1D2-4DDE-9D0B-9FC3CAED8073}">
      <dsp:nvSpPr>
        <dsp:cNvPr id="0" name=""/>
        <dsp:cNvSpPr/>
      </dsp:nvSpPr>
      <dsp:spPr>
        <a:xfrm>
          <a:off x="960109" y="1710267"/>
          <a:ext cx="1123191" cy="968387"/>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s-MX" sz="1300" kern="1200" dirty="0"/>
            <a:t>Materiales</a:t>
          </a:r>
        </a:p>
      </dsp:txBody>
      <dsp:txXfrm>
        <a:off x="1134407" y="1860542"/>
        <a:ext cx="774595" cy="667837"/>
      </dsp:txXfrm>
    </dsp:sp>
    <dsp:sp modelId="{D45ABEBF-B6D6-4FFC-BB40-FD5FD7CEB5F2}">
      <dsp:nvSpPr>
        <dsp:cNvPr id="0" name=""/>
        <dsp:cNvSpPr/>
      </dsp:nvSpPr>
      <dsp:spPr>
        <a:xfrm>
          <a:off x="989288" y="2137790"/>
          <a:ext cx="131505" cy="1133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717D26-81D8-449D-AE84-EBB5C819C4AA}">
      <dsp:nvSpPr>
        <dsp:cNvPr id="0" name=""/>
        <dsp:cNvSpPr/>
      </dsp:nvSpPr>
      <dsp:spPr>
        <a:xfrm>
          <a:off x="0" y="1190127"/>
          <a:ext cx="1123191" cy="968387"/>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ADDFC2-A590-47FC-BEF4-B824282863AD}">
      <dsp:nvSpPr>
        <dsp:cNvPr id="0" name=""/>
        <dsp:cNvSpPr/>
      </dsp:nvSpPr>
      <dsp:spPr>
        <a:xfrm>
          <a:off x="764649" y="2030590"/>
          <a:ext cx="131505" cy="1133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A7504E-97D3-4EDF-A534-70395A3B44BA}">
      <dsp:nvSpPr>
        <dsp:cNvPr id="0" name=""/>
        <dsp:cNvSpPr/>
      </dsp:nvSpPr>
      <dsp:spPr>
        <a:xfrm>
          <a:off x="1917020" y="1178614"/>
          <a:ext cx="1123191" cy="968387"/>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s-MX" sz="1300" kern="1200" dirty="0"/>
            <a:t>Humanos</a:t>
          </a:r>
        </a:p>
      </dsp:txBody>
      <dsp:txXfrm>
        <a:off x="2091318" y="1328889"/>
        <a:ext cx="774595" cy="667837"/>
      </dsp:txXfrm>
    </dsp:sp>
    <dsp:sp modelId="{6E8BF09C-A41B-4A62-BF3A-D8C11EF24108}">
      <dsp:nvSpPr>
        <dsp:cNvPr id="0" name=""/>
        <dsp:cNvSpPr/>
      </dsp:nvSpPr>
      <dsp:spPr>
        <a:xfrm>
          <a:off x="2684868" y="2018053"/>
          <a:ext cx="131505" cy="1133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6EB4AB-3062-4098-858D-529096811FE6}">
      <dsp:nvSpPr>
        <dsp:cNvPr id="0" name=""/>
        <dsp:cNvSpPr/>
      </dsp:nvSpPr>
      <dsp:spPr>
        <a:xfrm>
          <a:off x="2873932" y="1710267"/>
          <a:ext cx="1123191" cy="96838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58F821-8D37-46F0-B4AB-B2023A488C69}">
      <dsp:nvSpPr>
        <dsp:cNvPr id="0" name=""/>
        <dsp:cNvSpPr/>
      </dsp:nvSpPr>
      <dsp:spPr>
        <a:xfrm>
          <a:off x="2903111" y="2137790"/>
          <a:ext cx="131505" cy="1133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C4E329-7B04-4085-A11D-67AA17A326A4}">
      <dsp:nvSpPr>
        <dsp:cNvPr id="0" name=""/>
        <dsp:cNvSpPr/>
      </dsp:nvSpPr>
      <dsp:spPr>
        <a:xfrm>
          <a:off x="960109" y="649263"/>
          <a:ext cx="1123191" cy="968387"/>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s-MX" sz="1300" kern="1200" dirty="0"/>
            <a:t>Financieros</a:t>
          </a:r>
        </a:p>
      </dsp:txBody>
      <dsp:txXfrm>
        <a:off x="1134407" y="799538"/>
        <a:ext cx="774595" cy="667837"/>
      </dsp:txXfrm>
    </dsp:sp>
    <dsp:sp modelId="{4D726B13-5DFB-428E-91FC-BAAF7C61CBD1}">
      <dsp:nvSpPr>
        <dsp:cNvPr id="0" name=""/>
        <dsp:cNvSpPr/>
      </dsp:nvSpPr>
      <dsp:spPr>
        <a:xfrm>
          <a:off x="1721561" y="670242"/>
          <a:ext cx="131505" cy="1133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AE4B3B-6F2F-487D-9947-F4488DF56C4E}">
      <dsp:nvSpPr>
        <dsp:cNvPr id="0" name=""/>
        <dsp:cNvSpPr/>
      </dsp:nvSpPr>
      <dsp:spPr>
        <a:xfrm>
          <a:off x="1917020" y="120168"/>
          <a:ext cx="1123191" cy="968387"/>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7000" r="-47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876AC7-C603-4BE0-AE48-FFA3BF37913D}">
      <dsp:nvSpPr>
        <dsp:cNvPr id="0" name=""/>
        <dsp:cNvSpPr/>
      </dsp:nvSpPr>
      <dsp:spPr>
        <a:xfrm>
          <a:off x="1950196" y="545388"/>
          <a:ext cx="131505" cy="113340"/>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B95BC-E158-4EAA-A75A-6FC130D309F3}">
      <dsp:nvSpPr>
        <dsp:cNvPr id="0" name=""/>
        <dsp:cNvSpPr/>
      </dsp:nvSpPr>
      <dsp:spPr>
        <a:xfrm>
          <a:off x="5033019" y="807020"/>
          <a:ext cx="2670102" cy="2658425"/>
        </a:xfrm>
        <a:prstGeom prst="gear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MX" sz="2300" kern="1200" dirty="0"/>
            <a:t>¿Qué es el proceso entrega-recepción?</a:t>
          </a:r>
        </a:p>
      </dsp:txBody>
      <dsp:txXfrm>
        <a:off x="5568956" y="1429743"/>
        <a:ext cx="1598228" cy="1366486"/>
      </dsp:txXfrm>
    </dsp:sp>
    <dsp:sp modelId="{0F849D7F-46E1-4FC8-8041-3B29DEB9F880}">
      <dsp:nvSpPr>
        <dsp:cNvPr id="0" name=""/>
        <dsp:cNvSpPr/>
      </dsp:nvSpPr>
      <dsp:spPr>
        <a:xfrm>
          <a:off x="3944999" y="2838009"/>
          <a:ext cx="4031291" cy="1969032"/>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Actividades encaminadas a transferir, la responsabilidad de la administración, uso y aprovechamiento institucional de los bienes, recursos, así como los informes, documentos, archivos y expedientes vinculados o inherentes al ejercicio de su atribución o función dentro de la Universidad, en virtud de la existencia de un nuevo nombramiento.</a:t>
          </a:r>
        </a:p>
        <a:p>
          <a:pPr marL="114300" lvl="1" indent="-114300" algn="l" defTabSz="622300">
            <a:lnSpc>
              <a:spcPct val="90000"/>
            </a:lnSpc>
            <a:spcBef>
              <a:spcPct val="0"/>
            </a:spcBef>
            <a:spcAft>
              <a:spcPct val="15000"/>
            </a:spcAft>
            <a:buChar char="•"/>
          </a:pPr>
          <a:endParaRPr lang="es-MX" sz="1400" kern="1200" dirty="0"/>
        </a:p>
      </dsp:txBody>
      <dsp:txXfrm>
        <a:off x="4002670" y="2895680"/>
        <a:ext cx="3915949" cy="1853690"/>
      </dsp:txXfrm>
    </dsp:sp>
    <dsp:sp modelId="{19534061-3748-4AA2-B3E4-81947CCC553B}">
      <dsp:nvSpPr>
        <dsp:cNvPr id="0" name=""/>
        <dsp:cNvSpPr/>
      </dsp:nvSpPr>
      <dsp:spPr>
        <a:xfrm>
          <a:off x="1698783" y="1782523"/>
          <a:ext cx="2293149" cy="2293149"/>
        </a:xfrm>
        <a:prstGeom prst="gear6">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kern="1200" dirty="0"/>
            <a:t>Regular</a:t>
          </a:r>
          <a:endParaRPr lang="es-MX" sz="1400" kern="1200" dirty="0"/>
        </a:p>
      </dsp:txBody>
      <dsp:txXfrm>
        <a:off x="2276090" y="2363319"/>
        <a:ext cx="1138535" cy="1131557"/>
      </dsp:txXfrm>
    </dsp:sp>
    <dsp:sp modelId="{E0FAA809-93DC-4AD5-871C-4F640D25B6DF}">
      <dsp:nvSpPr>
        <dsp:cNvPr id="0" name=""/>
        <dsp:cNvSpPr/>
      </dsp:nvSpPr>
      <dsp:spPr>
        <a:xfrm>
          <a:off x="327461" y="3073113"/>
          <a:ext cx="2228967" cy="199249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MX" sz="1400" kern="1200" dirty="0"/>
            <a:t>Recursos Financieros,</a:t>
          </a:r>
        </a:p>
        <a:p>
          <a:pPr marL="114300" lvl="1" indent="-114300" algn="l" defTabSz="622300">
            <a:lnSpc>
              <a:spcPct val="90000"/>
            </a:lnSpc>
            <a:spcBef>
              <a:spcPct val="0"/>
            </a:spcBef>
            <a:spcAft>
              <a:spcPct val="15000"/>
            </a:spcAft>
            <a:buChar char="•"/>
          </a:pPr>
          <a:r>
            <a:rPr lang="es-MX" sz="1400" kern="1200" dirty="0"/>
            <a:t>Recursos Humanos,</a:t>
          </a:r>
        </a:p>
        <a:p>
          <a:pPr marL="114300" lvl="1" indent="-114300" algn="l" defTabSz="622300">
            <a:lnSpc>
              <a:spcPct val="90000"/>
            </a:lnSpc>
            <a:spcBef>
              <a:spcPct val="0"/>
            </a:spcBef>
            <a:spcAft>
              <a:spcPct val="15000"/>
            </a:spcAft>
            <a:buChar char="•"/>
          </a:pPr>
          <a:r>
            <a:rPr lang="es-MX" sz="1400" kern="1200" dirty="0"/>
            <a:t>Recursos Materiales, y</a:t>
          </a:r>
        </a:p>
        <a:p>
          <a:pPr marL="114300" lvl="1" indent="-114300" algn="l" defTabSz="622300">
            <a:lnSpc>
              <a:spcPct val="90000"/>
            </a:lnSpc>
            <a:spcBef>
              <a:spcPct val="0"/>
            </a:spcBef>
            <a:spcAft>
              <a:spcPct val="15000"/>
            </a:spcAft>
            <a:buChar char="•"/>
          </a:pPr>
          <a:r>
            <a:rPr lang="es-MX" sz="1400" kern="1200" dirty="0"/>
            <a:t>Demás recursos asignados.</a:t>
          </a:r>
        </a:p>
        <a:p>
          <a:pPr marL="114300" lvl="1" indent="-114300" algn="l" defTabSz="622300">
            <a:lnSpc>
              <a:spcPct val="90000"/>
            </a:lnSpc>
            <a:spcBef>
              <a:spcPct val="0"/>
            </a:spcBef>
            <a:spcAft>
              <a:spcPct val="15000"/>
            </a:spcAft>
            <a:buChar char="•"/>
          </a:pPr>
          <a:r>
            <a:rPr lang="es-MX" sz="1400" kern="1200" dirty="0"/>
            <a:t>Asuntos a cargo</a:t>
          </a:r>
        </a:p>
        <a:p>
          <a:pPr marL="114300" lvl="1" indent="-114300" algn="l" defTabSz="622300">
            <a:lnSpc>
              <a:spcPct val="90000"/>
            </a:lnSpc>
            <a:spcBef>
              <a:spcPct val="0"/>
            </a:spcBef>
            <a:spcAft>
              <a:spcPct val="15000"/>
            </a:spcAft>
            <a:buChar char="•"/>
          </a:pPr>
          <a:r>
            <a:rPr lang="es-MX" sz="1400" kern="1200" dirty="0"/>
            <a:t>Documentación</a:t>
          </a:r>
        </a:p>
        <a:p>
          <a:pPr marL="114300" lvl="1" indent="-114300" algn="l" defTabSz="622300">
            <a:lnSpc>
              <a:spcPct val="90000"/>
            </a:lnSpc>
            <a:spcBef>
              <a:spcPct val="0"/>
            </a:spcBef>
            <a:spcAft>
              <a:spcPct val="15000"/>
            </a:spcAft>
            <a:buChar char="•"/>
          </a:pPr>
          <a:r>
            <a:rPr lang="es-MX" sz="1400" kern="1200" dirty="0"/>
            <a:t>Información Generada.</a:t>
          </a:r>
        </a:p>
        <a:p>
          <a:pPr marL="114300" lvl="1" indent="-114300" algn="l" defTabSz="622300">
            <a:lnSpc>
              <a:spcPct val="90000"/>
            </a:lnSpc>
            <a:spcBef>
              <a:spcPct val="0"/>
            </a:spcBef>
            <a:spcAft>
              <a:spcPct val="15000"/>
            </a:spcAft>
            <a:buChar char="•"/>
          </a:pPr>
          <a:endParaRPr lang="es-MX" sz="1400" kern="1200" dirty="0"/>
        </a:p>
      </dsp:txBody>
      <dsp:txXfrm>
        <a:off x="385819" y="3131471"/>
        <a:ext cx="2112251" cy="1875780"/>
      </dsp:txXfrm>
    </dsp:sp>
    <dsp:sp modelId="{0EE31F58-8B41-465B-8F33-73CFE57DD6BA}">
      <dsp:nvSpPr>
        <dsp:cNvPr id="0" name=""/>
        <dsp:cNvSpPr/>
      </dsp:nvSpPr>
      <dsp:spPr>
        <a:xfrm rot="20700000">
          <a:off x="3057346" y="61198"/>
          <a:ext cx="2246818" cy="2246818"/>
        </a:xfrm>
        <a:prstGeom prst="gear6">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Lineamientos Generales para la Entrega-Recepción</a:t>
          </a:r>
        </a:p>
      </dsp:txBody>
      <dsp:txXfrm rot="-20700000">
        <a:off x="3550139" y="553991"/>
        <a:ext cx="1261232" cy="1261232"/>
      </dsp:txXfrm>
    </dsp:sp>
    <dsp:sp modelId="{57C00DBA-C559-43DB-BC3E-C89C5D9E994B}">
      <dsp:nvSpPr>
        <dsp:cNvPr id="0" name=""/>
        <dsp:cNvSpPr/>
      </dsp:nvSpPr>
      <dsp:spPr>
        <a:xfrm>
          <a:off x="4578203" y="311672"/>
          <a:ext cx="3713996" cy="3402784"/>
        </a:xfrm>
        <a:prstGeom prst="circularArrow">
          <a:avLst>
            <a:gd name="adj1" fmla="val 4687"/>
            <a:gd name="adj2" fmla="val 299029"/>
            <a:gd name="adj3" fmla="val 2543778"/>
            <a:gd name="adj4" fmla="val 15803027"/>
            <a:gd name="adj5" fmla="val 546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0A306F5-0CDA-4796-B0C4-2F4247FDB63F}">
      <dsp:nvSpPr>
        <dsp:cNvPr id="0" name=""/>
        <dsp:cNvSpPr/>
      </dsp:nvSpPr>
      <dsp:spPr>
        <a:xfrm>
          <a:off x="1267974" y="1211001"/>
          <a:ext cx="2932365" cy="2932365"/>
        </a:xfrm>
        <a:prstGeom prst="leftCircularArrow">
          <a:avLst>
            <a:gd name="adj1" fmla="val 6452"/>
            <a:gd name="adj2" fmla="val 429999"/>
            <a:gd name="adj3" fmla="val 10489124"/>
            <a:gd name="adj4" fmla="val 14837806"/>
            <a:gd name="adj5" fmla="val 7527"/>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160275-0E39-4199-9589-5F48898D5974}">
      <dsp:nvSpPr>
        <dsp:cNvPr id="0" name=""/>
        <dsp:cNvSpPr/>
      </dsp:nvSpPr>
      <dsp:spPr>
        <a:xfrm>
          <a:off x="2537640" y="-565843"/>
          <a:ext cx="3161680" cy="3161680"/>
        </a:xfrm>
        <a:prstGeom prst="circularArrow">
          <a:avLst>
            <a:gd name="adj1" fmla="val 5984"/>
            <a:gd name="adj2" fmla="val 394124"/>
            <a:gd name="adj3" fmla="val 13313824"/>
            <a:gd name="adj4" fmla="val 10508221"/>
            <a:gd name="adj5" fmla="val 6981"/>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F820A-9A2A-43F7-89E9-D44E51E41C57}">
      <dsp:nvSpPr>
        <dsp:cNvPr id="0" name=""/>
        <dsp:cNvSpPr/>
      </dsp:nvSpPr>
      <dsp:spPr>
        <a:xfrm>
          <a:off x="1920981" y="-3045"/>
          <a:ext cx="1850547" cy="1028082"/>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¿Quiénes están Obligados?</a:t>
          </a:r>
        </a:p>
      </dsp:txBody>
      <dsp:txXfrm>
        <a:off x="1951092" y="27066"/>
        <a:ext cx="1790325" cy="967860"/>
      </dsp:txXfrm>
    </dsp:sp>
    <dsp:sp modelId="{6CF200B5-AE2D-4B52-AB57-CF142488D752}">
      <dsp:nvSpPr>
        <dsp:cNvPr id="0" name=""/>
        <dsp:cNvSpPr/>
      </dsp:nvSpPr>
      <dsp:spPr>
        <a:xfrm>
          <a:off x="4593994" y="-3045"/>
          <a:ext cx="1850547" cy="1028082"/>
        </a:xfrm>
        <a:prstGeom prst="roundRect">
          <a:avLst>
            <a:gd name="adj" fmla="val 1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Art. 2</a:t>
          </a:r>
        </a:p>
      </dsp:txBody>
      <dsp:txXfrm>
        <a:off x="4624105" y="27066"/>
        <a:ext cx="1790325" cy="967860"/>
      </dsp:txXfrm>
    </dsp:sp>
    <dsp:sp modelId="{1D014C6C-7232-46A3-9E5B-91520311BB93}">
      <dsp:nvSpPr>
        <dsp:cNvPr id="0" name=""/>
        <dsp:cNvSpPr/>
      </dsp:nvSpPr>
      <dsp:spPr>
        <a:xfrm>
          <a:off x="3814868" y="4348028"/>
          <a:ext cx="735785" cy="795427"/>
        </a:xfrm>
        <a:prstGeom prst="triangle">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39CA95-339E-4102-99DE-02BAAA590788}">
      <dsp:nvSpPr>
        <dsp:cNvPr id="0" name=""/>
        <dsp:cNvSpPr/>
      </dsp:nvSpPr>
      <dsp:spPr>
        <a:xfrm rot="20980184" flipV="1">
          <a:off x="2553088" y="4077648"/>
          <a:ext cx="3259346" cy="227915"/>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65E2A-8698-4A50-A432-13636B249283}">
      <dsp:nvSpPr>
        <dsp:cNvPr id="0" name=""/>
        <dsp:cNvSpPr/>
      </dsp:nvSpPr>
      <dsp:spPr>
        <a:xfrm rot="21360000">
          <a:off x="272689" y="3230390"/>
          <a:ext cx="4971897" cy="6416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Aquellas que tengan a su cargo y manejo recursos de la Universidad, y que por determinación del Superior Jerárquico así lo designe.</a:t>
          </a:r>
        </a:p>
      </dsp:txBody>
      <dsp:txXfrm>
        <a:off x="304014" y="3261715"/>
        <a:ext cx="4909247" cy="579049"/>
      </dsp:txXfrm>
    </dsp:sp>
    <dsp:sp modelId="{CB692CDD-6E58-4DB9-B8B0-50EB8B7BDC06}">
      <dsp:nvSpPr>
        <dsp:cNvPr id="0" name=""/>
        <dsp:cNvSpPr/>
      </dsp:nvSpPr>
      <dsp:spPr>
        <a:xfrm rot="21360000">
          <a:off x="916858" y="2280661"/>
          <a:ext cx="3495588" cy="74493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Persona que desempeñe funciones de mando medio o superior. </a:t>
          </a:r>
        </a:p>
      </dsp:txBody>
      <dsp:txXfrm>
        <a:off x="953223" y="2317026"/>
        <a:ext cx="3422858" cy="672203"/>
      </dsp:txXfrm>
    </dsp:sp>
    <dsp:sp modelId="{DD52FC45-4B68-4187-B663-49B9E181B43C}">
      <dsp:nvSpPr>
        <dsp:cNvPr id="0" name=""/>
        <dsp:cNvSpPr/>
      </dsp:nvSpPr>
      <dsp:spPr>
        <a:xfrm rot="21360000">
          <a:off x="990629" y="1373598"/>
          <a:ext cx="3169204" cy="76775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Autoridades Unipersonales.</a:t>
          </a:r>
        </a:p>
      </dsp:txBody>
      <dsp:txXfrm>
        <a:off x="1028108" y="1411077"/>
        <a:ext cx="3094246" cy="6927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8CDEC-ED2D-44A8-B4F9-F1FC7F0F704B}">
      <dsp:nvSpPr>
        <dsp:cNvPr id="0" name=""/>
        <dsp:cNvSpPr/>
      </dsp:nvSpPr>
      <dsp:spPr>
        <a:xfrm>
          <a:off x="1048465" y="149371"/>
          <a:ext cx="3044441" cy="3009433"/>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932BB4-D45A-44D4-BA52-9B811F18F0DE}">
      <dsp:nvSpPr>
        <dsp:cNvPr id="0" name=""/>
        <dsp:cNvSpPr/>
      </dsp:nvSpPr>
      <dsp:spPr>
        <a:xfrm>
          <a:off x="4502362" y="934887"/>
          <a:ext cx="4039313" cy="347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a) Lineamientos</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b) Entrega-Recepción.</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c) Acta.</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d) Dirección General de Administración.</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e) Sujeto Obligado.</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f) Sujeto Obligado Entrante</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h) Archivos</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i) Disposiciones Administrativas.</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j) Documentos</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k) Universidad</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g) Sujeto Obligado Saliente</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l) Dependencias</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m) Órgano Interno de Control</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n) Enlace</a:t>
          </a:r>
        </a:p>
        <a:p>
          <a:pPr marL="171450" lvl="1" indent="-171450" algn="l" defTabSz="800100">
            <a:lnSpc>
              <a:spcPct val="90000"/>
            </a:lnSpc>
            <a:spcBef>
              <a:spcPct val="0"/>
            </a:spcBef>
            <a:spcAft>
              <a:spcPct val="15000"/>
            </a:spcAft>
            <a:buChar char="•"/>
          </a:pPr>
          <a:r>
            <a:rPr lang="es-MX" sz="1800" kern="1200" dirty="0">
              <a:latin typeface="Arial" panose="020B0604020202020204" pitchFamily="34" charset="0"/>
              <a:cs typeface="Arial" panose="020B0604020202020204" pitchFamily="34" charset="0"/>
            </a:rPr>
            <a:t>o) Recursos</a:t>
          </a:r>
        </a:p>
      </dsp:txBody>
      <dsp:txXfrm>
        <a:off x="4502362" y="934887"/>
        <a:ext cx="4039313" cy="3473496"/>
      </dsp:txXfrm>
    </dsp:sp>
    <dsp:sp modelId="{459C3810-00AE-4B59-9CF5-DB0EF7A7A6B8}">
      <dsp:nvSpPr>
        <dsp:cNvPr id="0" name=""/>
        <dsp:cNvSpPr/>
      </dsp:nvSpPr>
      <dsp:spPr>
        <a:xfrm>
          <a:off x="1567364" y="1210343"/>
          <a:ext cx="1942150" cy="89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Arial" panose="020B0604020202020204" pitchFamily="34" charset="0"/>
              <a:cs typeface="Arial" panose="020B0604020202020204" pitchFamily="34" charset="0"/>
            </a:rPr>
            <a:t>Glosario de Términos</a:t>
          </a:r>
        </a:p>
      </dsp:txBody>
      <dsp:txXfrm>
        <a:off x="1567364" y="1210343"/>
        <a:ext cx="1942150" cy="899792"/>
      </dsp:txXfrm>
    </dsp:sp>
    <dsp:sp modelId="{8BDD767D-2C0C-4B1F-8AF1-290B1ECBCCFC}">
      <dsp:nvSpPr>
        <dsp:cNvPr id="0" name=""/>
        <dsp:cNvSpPr/>
      </dsp:nvSpPr>
      <dsp:spPr>
        <a:xfrm>
          <a:off x="282473" y="2381876"/>
          <a:ext cx="2615407" cy="2586351"/>
        </a:xfrm>
        <a:prstGeom prst="blockArc">
          <a:avLst>
            <a:gd name="adj1" fmla="val 0"/>
            <a:gd name="adj2" fmla="val 18900000"/>
            <a:gd name="adj3" fmla="val 1274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D6816D-F89B-4F67-9448-F3951DCE406A}">
      <dsp:nvSpPr>
        <dsp:cNvPr id="0" name=""/>
        <dsp:cNvSpPr/>
      </dsp:nvSpPr>
      <dsp:spPr>
        <a:xfrm>
          <a:off x="591853" y="3222882"/>
          <a:ext cx="1942150" cy="89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MX" sz="2800" kern="1200" dirty="0">
              <a:latin typeface="Arial" panose="020B0604020202020204" pitchFamily="34" charset="0"/>
              <a:cs typeface="Arial" panose="020B0604020202020204" pitchFamily="34" charset="0"/>
            </a:rPr>
            <a:t>Art. 3</a:t>
          </a:r>
        </a:p>
      </dsp:txBody>
      <dsp:txXfrm>
        <a:off x="591853" y="3222882"/>
        <a:ext cx="1942150" cy="8997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BBFCB-54AC-4EED-88BD-25C35603F949}">
      <dsp:nvSpPr>
        <dsp:cNvPr id="0" name=""/>
        <dsp:cNvSpPr/>
      </dsp:nvSpPr>
      <dsp:spPr>
        <a:xfrm rot="300000">
          <a:off x="24685" y="1840588"/>
          <a:ext cx="7994876" cy="915534"/>
        </a:xfrm>
        <a:prstGeom prst="mathMinus">
          <a:avLst/>
        </a:prstGeom>
        <a:solidFill>
          <a:schemeClr val="accent5">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3BB1709-C0F2-4046-905B-C8FDF0947192}">
      <dsp:nvSpPr>
        <dsp:cNvPr id="0" name=""/>
        <dsp:cNvSpPr/>
      </dsp:nvSpPr>
      <dsp:spPr>
        <a:xfrm>
          <a:off x="4665663" y="229835"/>
          <a:ext cx="2413274" cy="1838684"/>
        </a:xfrm>
        <a:prstGeom prst="downArrow">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49C25B8-30E2-44D8-A489-9602AF6A80E1}">
      <dsp:nvSpPr>
        <dsp:cNvPr id="0" name=""/>
        <dsp:cNvSpPr/>
      </dsp:nvSpPr>
      <dsp:spPr>
        <a:xfrm>
          <a:off x="564564" y="14305"/>
          <a:ext cx="3294563" cy="193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I. Para el </a:t>
          </a:r>
          <a:r>
            <a:rPr lang="es-ES" sz="1600" b="1" kern="1200" dirty="0">
              <a:latin typeface="Arial" panose="020B0604020202020204" pitchFamily="34" charset="0"/>
              <a:cs typeface="Arial" panose="020B0604020202020204" pitchFamily="34" charset="0"/>
            </a:rPr>
            <a:t>sujeto obligado saliente, </a:t>
          </a:r>
          <a:r>
            <a:rPr lang="es-ES" sz="1600" kern="1200" dirty="0">
              <a:latin typeface="Arial" panose="020B0604020202020204" pitchFamily="34" charset="0"/>
              <a:cs typeface="Arial" panose="020B0604020202020204" pitchFamily="34" charset="0"/>
            </a:rPr>
            <a:t>la entrega de los recursos y, en general, los conceptos a que se refieren estos lineamientos que, en el ejercicio de sus funciones hubieren tenido bajo la responsabilidad encomendada; y</a:t>
          </a:r>
          <a:endParaRPr lang="es-MX" sz="1600" kern="1200" dirty="0"/>
        </a:p>
      </dsp:txBody>
      <dsp:txXfrm>
        <a:off x="564564" y="14305"/>
        <a:ext cx="3294563" cy="1930619"/>
      </dsp:txXfrm>
    </dsp:sp>
    <dsp:sp modelId="{44ED0DB7-CD63-4159-8C90-3F3D6AA31D81}">
      <dsp:nvSpPr>
        <dsp:cNvPr id="0" name=""/>
        <dsp:cNvSpPr/>
      </dsp:nvSpPr>
      <dsp:spPr>
        <a:xfrm>
          <a:off x="965309" y="2528191"/>
          <a:ext cx="2413274" cy="1838684"/>
        </a:xfrm>
        <a:prstGeom prst="upArrow">
          <a:avLst/>
        </a:prstGeom>
        <a:solidFill>
          <a:schemeClr val="accent5">
            <a:hueOff val="-7353344"/>
            <a:satOff val="-10228"/>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B893601-3CDC-4DCC-A54B-E93B2760F10E}">
      <dsp:nvSpPr>
        <dsp:cNvPr id="0" name=""/>
        <dsp:cNvSpPr/>
      </dsp:nvSpPr>
      <dsp:spPr>
        <a:xfrm>
          <a:off x="4213950" y="2654528"/>
          <a:ext cx="3418123" cy="1930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II. Para el </a:t>
          </a:r>
          <a:r>
            <a:rPr lang="es-ES" sz="1600" b="1" kern="1200" dirty="0">
              <a:latin typeface="Arial" panose="020B0604020202020204" pitchFamily="34" charset="0"/>
              <a:cs typeface="Arial" panose="020B0604020202020204" pitchFamily="34" charset="0"/>
            </a:rPr>
            <a:t>sujeto obligado entrante</a:t>
          </a:r>
          <a:r>
            <a:rPr lang="es-ES" sz="1600" kern="1200" dirty="0">
              <a:latin typeface="Arial" panose="020B0604020202020204" pitchFamily="34" charset="0"/>
              <a:cs typeface="Arial" panose="020B0604020202020204" pitchFamily="34" charset="0"/>
            </a:rPr>
            <a:t>, la recepción de los recursos y demás conceptos a que se refieren los presentes lineamientos, constituyendo el punto de partida de su actuación al frente de su nueva responsabilidad.</a:t>
          </a:r>
          <a:endParaRPr lang="es-MX" sz="1600" kern="1200" dirty="0"/>
        </a:p>
      </dsp:txBody>
      <dsp:txXfrm>
        <a:off x="4213950" y="2654528"/>
        <a:ext cx="3418123" cy="19306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52143-8E43-4E58-B58A-44E9597DA32D}">
      <dsp:nvSpPr>
        <dsp:cNvPr id="0" name=""/>
        <dsp:cNvSpPr/>
      </dsp:nvSpPr>
      <dsp:spPr>
        <a:xfrm>
          <a:off x="218369" y="0"/>
          <a:ext cx="1907161" cy="191429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t>DIRECIÓN GENERAL DE ADMON.</a:t>
          </a:r>
        </a:p>
        <a:p>
          <a:pPr marL="57150" lvl="1" indent="-57150" algn="l" defTabSz="444500">
            <a:lnSpc>
              <a:spcPct val="90000"/>
            </a:lnSpc>
            <a:spcBef>
              <a:spcPct val="0"/>
            </a:spcBef>
            <a:spcAft>
              <a:spcPct val="15000"/>
            </a:spcAft>
            <a:buChar char="•"/>
          </a:pPr>
          <a:endParaRPr lang="es-MX" sz="1000" kern="1200" dirty="0"/>
        </a:p>
      </dsp:txBody>
      <dsp:txXfrm>
        <a:off x="497666" y="280342"/>
        <a:ext cx="1348567" cy="1353611"/>
      </dsp:txXfrm>
    </dsp:sp>
    <dsp:sp modelId="{E861C1B7-4C6B-45AC-90E4-799E059CF52D}">
      <dsp:nvSpPr>
        <dsp:cNvPr id="0" name=""/>
        <dsp:cNvSpPr/>
      </dsp:nvSpPr>
      <dsp:spPr>
        <a:xfrm>
          <a:off x="808700" y="1977550"/>
          <a:ext cx="797216" cy="797216"/>
        </a:xfrm>
        <a:prstGeom prst="mathPlus">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MX" sz="1300" kern="1200"/>
        </a:p>
      </dsp:txBody>
      <dsp:txXfrm>
        <a:off x="914371" y="2282405"/>
        <a:ext cx="585874" cy="187506"/>
      </dsp:txXfrm>
    </dsp:sp>
    <dsp:sp modelId="{A814170E-F191-4679-B9DE-FDE1881486B1}">
      <dsp:nvSpPr>
        <dsp:cNvPr id="0" name=""/>
        <dsp:cNvSpPr/>
      </dsp:nvSpPr>
      <dsp:spPr>
        <a:xfrm>
          <a:off x="270470" y="2867011"/>
          <a:ext cx="1792156" cy="1792156"/>
        </a:xfrm>
        <a:prstGeom prst="ellipse">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MX" sz="2100" kern="1200" dirty="0"/>
            <a:t>DIRECCIÓN DE PERSONAL</a:t>
          </a:r>
        </a:p>
      </dsp:txBody>
      <dsp:txXfrm>
        <a:off x="532925" y="3129466"/>
        <a:ext cx="1267246" cy="1267246"/>
      </dsp:txXfrm>
    </dsp:sp>
    <dsp:sp modelId="{781C024B-CFF3-490E-B8CB-944E21EEAB35}">
      <dsp:nvSpPr>
        <dsp:cNvPr id="0" name=""/>
        <dsp:cNvSpPr/>
      </dsp:nvSpPr>
      <dsp:spPr>
        <a:xfrm rot="12024">
          <a:off x="2546858" y="268870"/>
          <a:ext cx="3731092" cy="4142858"/>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s-MX" sz="1700" kern="1200" dirty="0"/>
        </a:p>
        <a:p>
          <a:pPr marL="0" lvl="0" indent="0" algn="ctr" defTabSz="755650">
            <a:lnSpc>
              <a:spcPct val="90000"/>
            </a:lnSpc>
            <a:spcBef>
              <a:spcPct val="0"/>
            </a:spcBef>
            <a:spcAft>
              <a:spcPct val="35000"/>
            </a:spcAft>
            <a:buNone/>
          </a:pPr>
          <a:endParaRPr lang="es-MX" sz="1700" kern="1200" dirty="0"/>
        </a:p>
      </dsp:txBody>
      <dsp:txXfrm>
        <a:off x="2546861" y="1095485"/>
        <a:ext cx="2611764" cy="2485714"/>
      </dsp:txXfrm>
    </dsp:sp>
    <dsp:sp modelId="{3FFF8707-F812-42F3-AEB5-D046BD219945}">
      <dsp:nvSpPr>
        <dsp:cNvPr id="0" name=""/>
        <dsp:cNvSpPr/>
      </dsp:nvSpPr>
      <dsp:spPr>
        <a:xfrm flipH="1">
          <a:off x="6245118" y="1511372"/>
          <a:ext cx="1675034" cy="1675034"/>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MX" sz="2100" kern="1200" dirty="0"/>
            <a:t>Órgano Interno de Control</a:t>
          </a:r>
        </a:p>
      </dsp:txBody>
      <dsp:txXfrm>
        <a:off x="6490421" y="1756675"/>
        <a:ext cx="1184428" cy="11844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5DB5A-BF72-40AB-9640-E92AE11B08AC}">
      <dsp:nvSpPr>
        <dsp:cNvPr id="0" name=""/>
        <dsp:cNvSpPr/>
      </dsp:nvSpPr>
      <dsp:spPr>
        <a:xfrm>
          <a:off x="0" y="0"/>
          <a:ext cx="8612661" cy="443607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t>Artículo 5</a:t>
          </a:r>
        </a:p>
        <a:p>
          <a:pPr marL="0" lvl="0" indent="0" algn="ctr" defTabSz="1066800">
            <a:lnSpc>
              <a:spcPct val="90000"/>
            </a:lnSpc>
            <a:spcBef>
              <a:spcPct val="0"/>
            </a:spcBef>
            <a:spcAft>
              <a:spcPct val="35000"/>
            </a:spcAft>
            <a:buNone/>
          </a:pPr>
          <a:r>
            <a:rPr lang="es-MX" sz="2800" kern="1200" dirty="0"/>
            <a:t>Obligaciones Sujeto Obligado Saliente</a:t>
          </a:r>
        </a:p>
      </dsp:txBody>
      <dsp:txXfrm>
        <a:off x="0" y="0"/>
        <a:ext cx="8612661" cy="1330822"/>
      </dsp:txXfrm>
    </dsp:sp>
    <dsp:sp modelId="{0598D44F-C18D-4C3A-B76D-9E7A4B1D99BE}">
      <dsp:nvSpPr>
        <dsp:cNvPr id="0" name=""/>
        <dsp:cNvSpPr/>
      </dsp:nvSpPr>
      <dsp:spPr>
        <a:xfrm>
          <a:off x="861266" y="1331661"/>
          <a:ext cx="6890128" cy="51319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MX" sz="2000" kern="1200" dirty="0"/>
            <a:t>1. Dar aviso al OIC. (Oficio)</a:t>
          </a:r>
        </a:p>
      </dsp:txBody>
      <dsp:txXfrm>
        <a:off x="876297" y="1346692"/>
        <a:ext cx="6860066" cy="483129"/>
      </dsp:txXfrm>
    </dsp:sp>
    <dsp:sp modelId="{ED994425-8C9A-4D17-B594-03CDA098ADB4}">
      <dsp:nvSpPr>
        <dsp:cNvPr id="0" name=""/>
        <dsp:cNvSpPr/>
      </dsp:nvSpPr>
      <dsp:spPr>
        <a:xfrm>
          <a:off x="861266" y="1923805"/>
          <a:ext cx="6890128" cy="513191"/>
        </a:xfrm>
        <a:prstGeom prst="roundRect">
          <a:avLst>
            <a:gd name="adj" fmla="val 10000"/>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MX" sz="2000" kern="1200" dirty="0"/>
            <a:t>2. Integrar el Acta Entrega-Recepción.</a:t>
          </a:r>
        </a:p>
      </dsp:txBody>
      <dsp:txXfrm>
        <a:off x="876297" y="1938836"/>
        <a:ext cx="6860066" cy="483129"/>
      </dsp:txXfrm>
    </dsp:sp>
    <dsp:sp modelId="{E767F3B0-6276-426B-94C4-11A917EE676D}">
      <dsp:nvSpPr>
        <dsp:cNvPr id="0" name=""/>
        <dsp:cNvSpPr/>
      </dsp:nvSpPr>
      <dsp:spPr>
        <a:xfrm>
          <a:off x="861266" y="2515950"/>
          <a:ext cx="6890128" cy="513191"/>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MX" sz="2000" kern="1200" dirty="0"/>
            <a:t>3. Solicitar las constancias de no adeudo.</a:t>
          </a:r>
        </a:p>
      </dsp:txBody>
      <dsp:txXfrm>
        <a:off x="876297" y="2530981"/>
        <a:ext cx="6860066" cy="483129"/>
      </dsp:txXfrm>
    </dsp:sp>
    <dsp:sp modelId="{F4374AD6-9FA1-4FFF-B556-72DBF739F3A7}">
      <dsp:nvSpPr>
        <dsp:cNvPr id="0" name=""/>
        <dsp:cNvSpPr/>
      </dsp:nvSpPr>
      <dsp:spPr>
        <a:xfrm>
          <a:off x="861266" y="3108094"/>
          <a:ext cx="6890128" cy="513191"/>
        </a:xfrm>
        <a:prstGeom prst="roundRect">
          <a:avLst>
            <a:gd name="adj" fmla="val 10000"/>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MX" sz="2000" kern="1200" dirty="0"/>
            <a:t>4. Mantener Actualizados sus registros, controles, archivos, etc.</a:t>
          </a:r>
        </a:p>
      </dsp:txBody>
      <dsp:txXfrm>
        <a:off x="876297" y="3123125"/>
        <a:ext cx="6860066" cy="483129"/>
      </dsp:txXfrm>
    </dsp:sp>
    <dsp:sp modelId="{BF3269AE-B92A-4E27-AAA5-27A1B556965D}">
      <dsp:nvSpPr>
        <dsp:cNvPr id="0" name=""/>
        <dsp:cNvSpPr/>
      </dsp:nvSpPr>
      <dsp:spPr>
        <a:xfrm>
          <a:off x="861266" y="3700239"/>
          <a:ext cx="6890128" cy="513191"/>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MX" sz="2000" kern="1200" dirty="0"/>
            <a:t>5. Las demás que establezca la Legislación Universitaria</a:t>
          </a:r>
        </a:p>
      </dsp:txBody>
      <dsp:txXfrm>
        <a:off x="876297" y="3715270"/>
        <a:ext cx="6860066" cy="48312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970A2-8A46-478E-A8E4-5C0766F9E6F4}" type="datetimeFigureOut">
              <a:rPr lang="es-MX" smtClean="0"/>
              <a:t>01/03/2022</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768E02-D09D-482F-ACAE-1F31F5598F70}" type="slidenum">
              <a:rPr lang="es-MX" smtClean="0"/>
              <a:t>‹Nº›</a:t>
            </a:fld>
            <a:endParaRPr lang="es-MX"/>
          </a:p>
        </p:txBody>
      </p:sp>
    </p:spTree>
    <p:extLst>
      <p:ext uri="{BB962C8B-B14F-4D97-AF65-F5344CB8AC3E}">
        <p14:creationId xmlns:p14="http://schemas.microsoft.com/office/powerpoint/2010/main" val="32249483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0AFF1-C385-4344-9746-ABC23C212D95}" type="datetimeFigureOut">
              <a:rPr lang="es-MX" smtClean="0"/>
              <a:t>01/03/2022</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A360C-7E68-416F-85D1-8D043ED1D1B0}" type="slidenum">
              <a:rPr lang="es-MX" smtClean="0"/>
              <a:t>‹Nº›</a:t>
            </a:fld>
            <a:endParaRPr lang="es-MX"/>
          </a:p>
        </p:txBody>
      </p:sp>
    </p:spTree>
    <p:extLst>
      <p:ext uri="{BB962C8B-B14F-4D97-AF65-F5344CB8AC3E}">
        <p14:creationId xmlns:p14="http://schemas.microsoft.com/office/powerpoint/2010/main" val="2693051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19</a:t>
            </a:fld>
            <a:endParaRPr lang="es-MX"/>
          </a:p>
        </p:txBody>
      </p:sp>
    </p:spTree>
    <p:extLst>
      <p:ext uri="{BB962C8B-B14F-4D97-AF65-F5344CB8AC3E}">
        <p14:creationId xmlns:p14="http://schemas.microsoft.com/office/powerpoint/2010/main" val="1724500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31</a:t>
            </a:fld>
            <a:endParaRPr lang="es-MX"/>
          </a:p>
        </p:txBody>
      </p:sp>
    </p:spTree>
    <p:extLst>
      <p:ext uri="{BB962C8B-B14F-4D97-AF65-F5344CB8AC3E}">
        <p14:creationId xmlns:p14="http://schemas.microsoft.com/office/powerpoint/2010/main" val="875000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32</a:t>
            </a:fld>
            <a:endParaRPr lang="es-MX"/>
          </a:p>
        </p:txBody>
      </p:sp>
    </p:spTree>
    <p:extLst>
      <p:ext uri="{BB962C8B-B14F-4D97-AF65-F5344CB8AC3E}">
        <p14:creationId xmlns:p14="http://schemas.microsoft.com/office/powerpoint/2010/main" val="2209831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33</a:t>
            </a:fld>
            <a:endParaRPr lang="es-MX"/>
          </a:p>
        </p:txBody>
      </p:sp>
    </p:spTree>
    <p:extLst>
      <p:ext uri="{BB962C8B-B14F-4D97-AF65-F5344CB8AC3E}">
        <p14:creationId xmlns:p14="http://schemas.microsoft.com/office/powerpoint/2010/main" val="82617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34</a:t>
            </a:fld>
            <a:endParaRPr lang="es-MX"/>
          </a:p>
        </p:txBody>
      </p:sp>
    </p:spTree>
    <p:extLst>
      <p:ext uri="{BB962C8B-B14F-4D97-AF65-F5344CB8AC3E}">
        <p14:creationId xmlns:p14="http://schemas.microsoft.com/office/powerpoint/2010/main" val="210939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35</a:t>
            </a:fld>
            <a:endParaRPr lang="es-MX"/>
          </a:p>
        </p:txBody>
      </p:sp>
    </p:spTree>
    <p:extLst>
      <p:ext uri="{BB962C8B-B14F-4D97-AF65-F5344CB8AC3E}">
        <p14:creationId xmlns:p14="http://schemas.microsoft.com/office/powerpoint/2010/main" val="197168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36</a:t>
            </a:fld>
            <a:endParaRPr lang="es-MX"/>
          </a:p>
        </p:txBody>
      </p:sp>
    </p:spTree>
    <p:extLst>
      <p:ext uri="{BB962C8B-B14F-4D97-AF65-F5344CB8AC3E}">
        <p14:creationId xmlns:p14="http://schemas.microsoft.com/office/powerpoint/2010/main" val="1714716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37</a:t>
            </a:fld>
            <a:endParaRPr lang="es-MX"/>
          </a:p>
        </p:txBody>
      </p:sp>
    </p:spTree>
    <p:extLst>
      <p:ext uri="{BB962C8B-B14F-4D97-AF65-F5344CB8AC3E}">
        <p14:creationId xmlns:p14="http://schemas.microsoft.com/office/powerpoint/2010/main" val="54483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20</a:t>
            </a:fld>
            <a:endParaRPr lang="es-MX"/>
          </a:p>
        </p:txBody>
      </p:sp>
    </p:spTree>
    <p:extLst>
      <p:ext uri="{BB962C8B-B14F-4D97-AF65-F5344CB8AC3E}">
        <p14:creationId xmlns:p14="http://schemas.microsoft.com/office/powerpoint/2010/main" val="274559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22</a:t>
            </a:fld>
            <a:endParaRPr lang="es-MX"/>
          </a:p>
        </p:txBody>
      </p:sp>
    </p:spTree>
    <p:extLst>
      <p:ext uri="{BB962C8B-B14F-4D97-AF65-F5344CB8AC3E}">
        <p14:creationId xmlns:p14="http://schemas.microsoft.com/office/powerpoint/2010/main" val="365494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24</a:t>
            </a:fld>
            <a:endParaRPr lang="es-MX"/>
          </a:p>
        </p:txBody>
      </p:sp>
    </p:spTree>
    <p:extLst>
      <p:ext uri="{BB962C8B-B14F-4D97-AF65-F5344CB8AC3E}">
        <p14:creationId xmlns:p14="http://schemas.microsoft.com/office/powerpoint/2010/main" val="262868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26</a:t>
            </a:fld>
            <a:endParaRPr lang="es-MX"/>
          </a:p>
        </p:txBody>
      </p:sp>
    </p:spTree>
    <p:extLst>
      <p:ext uri="{BB962C8B-B14F-4D97-AF65-F5344CB8AC3E}">
        <p14:creationId xmlns:p14="http://schemas.microsoft.com/office/powerpoint/2010/main" val="124441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27</a:t>
            </a:fld>
            <a:endParaRPr lang="es-MX"/>
          </a:p>
        </p:txBody>
      </p:sp>
    </p:spTree>
    <p:extLst>
      <p:ext uri="{BB962C8B-B14F-4D97-AF65-F5344CB8AC3E}">
        <p14:creationId xmlns:p14="http://schemas.microsoft.com/office/powerpoint/2010/main" val="52686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28</a:t>
            </a:fld>
            <a:endParaRPr lang="es-MX"/>
          </a:p>
        </p:txBody>
      </p:sp>
    </p:spTree>
    <p:extLst>
      <p:ext uri="{BB962C8B-B14F-4D97-AF65-F5344CB8AC3E}">
        <p14:creationId xmlns:p14="http://schemas.microsoft.com/office/powerpoint/2010/main" val="420548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29</a:t>
            </a:fld>
            <a:endParaRPr lang="es-MX"/>
          </a:p>
        </p:txBody>
      </p:sp>
    </p:spTree>
    <p:extLst>
      <p:ext uri="{BB962C8B-B14F-4D97-AF65-F5344CB8AC3E}">
        <p14:creationId xmlns:p14="http://schemas.microsoft.com/office/powerpoint/2010/main" val="189346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pie de página 3"/>
          <p:cNvSpPr>
            <a:spLocks noGrp="1"/>
          </p:cNvSpPr>
          <p:nvPr>
            <p:ph type="ftr" sz="quarter" idx="4"/>
          </p:nvPr>
        </p:nvSpPr>
        <p:spPr/>
        <p:txBody>
          <a:bodyPr/>
          <a:lstStyle/>
          <a:p>
            <a:endParaRPr lang="es-MX" dirty="0"/>
          </a:p>
        </p:txBody>
      </p:sp>
      <p:sp>
        <p:nvSpPr>
          <p:cNvPr id="5" name="Marcador de número de diapositiva 4"/>
          <p:cNvSpPr>
            <a:spLocks noGrp="1"/>
          </p:cNvSpPr>
          <p:nvPr>
            <p:ph type="sldNum" sz="quarter" idx="5"/>
          </p:nvPr>
        </p:nvSpPr>
        <p:spPr/>
        <p:txBody>
          <a:bodyPr/>
          <a:lstStyle/>
          <a:p>
            <a:fld id="{789A360C-7E68-416F-85D1-8D043ED1D1B0}" type="slidenum">
              <a:rPr lang="es-MX" smtClean="0"/>
              <a:t>30</a:t>
            </a:fld>
            <a:endParaRPr lang="es-MX"/>
          </a:p>
        </p:txBody>
      </p:sp>
    </p:spTree>
    <p:extLst>
      <p:ext uri="{BB962C8B-B14F-4D97-AF65-F5344CB8AC3E}">
        <p14:creationId xmlns:p14="http://schemas.microsoft.com/office/powerpoint/2010/main" val="38381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80F1C069-6DF1-4046-BC85-2C96D3ED9975}" type="datetimeFigureOut">
              <a:rPr lang="es-MX" smtClean="0"/>
              <a:t>01/03/2022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3525305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F1C069-6DF1-4046-BC85-2C96D3ED9975}" type="datetimeFigureOut">
              <a:rPr lang="es-MX" smtClean="0"/>
              <a:t>01/03/2022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348222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F1C069-6DF1-4046-BC85-2C96D3ED9975}" type="datetimeFigureOut">
              <a:rPr lang="es-MX" smtClean="0"/>
              <a:t>01/03/2022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394729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F1C069-6DF1-4046-BC85-2C96D3ED9975}" type="datetimeFigureOut">
              <a:rPr lang="es-MX" smtClean="0"/>
              <a:t>01/03/2022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422929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80F1C069-6DF1-4046-BC85-2C96D3ED9975}" type="datetimeFigureOut">
              <a:rPr lang="es-MX" smtClean="0"/>
              <a:t>01/03/2022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228237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0F1C069-6DF1-4046-BC85-2C96D3ED9975}" type="datetimeFigureOut">
              <a:rPr lang="es-MX" smtClean="0"/>
              <a:t>01/03/2022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116323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0F1C069-6DF1-4046-BC85-2C96D3ED9975}" type="datetimeFigureOut">
              <a:rPr lang="es-MX" smtClean="0"/>
              <a:t>01/03/2022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1122619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0F1C069-6DF1-4046-BC85-2C96D3ED9975}" type="datetimeFigureOut">
              <a:rPr lang="es-MX" smtClean="0"/>
              <a:t>01/03/2022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190048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D874E12-8FA6-41E8-9478-76D1D1AC4B18}"/>
              </a:ext>
            </a:extLst>
          </p:cNvPr>
          <p:cNvPicPr>
            <a:picLocks noChangeAspect="1"/>
          </p:cNvPicPr>
          <p:nvPr userDrawn="1"/>
        </p:nvPicPr>
        <p:blipFill rotWithShape="1">
          <a:blip r:embed="rId2"/>
          <a:srcRect t="7543"/>
          <a:stretch/>
        </p:blipFill>
        <p:spPr>
          <a:xfrm>
            <a:off x="0" y="5581936"/>
            <a:ext cx="9144000" cy="1303364"/>
          </a:xfrm>
          <a:prstGeom prst="rect">
            <a:avLst/>
          </a:prstGeom>
        </p:spPr>
      </p:pic>
    </p:spTree>
    <p:extLst>
      <p:ext uri="{BB962C8B-B14F-4D97-AF65-F5344CB8AC3E}">
        <p14:creationId xmlns:p14="http://schemas.microsoft.com/office/powerpoint/2010/main" val="70093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0F1C069-6DF1-4046-BC85-2C96D3ED9975}" type="datetimeFigureOut">
              <a:rPr lang="es-MX" smtClean="0"/>
              <a:t>01/03/2022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345741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80F1C069-6DF1-4046-BC85-2C96D3ED9975}" type="datetimeFigureOut">
              <a:rPr lang="es-MX" smtClean="0"/>
              <a:t>01/03/2022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C265274-707E-4C67-82C5-1356E0D3C2F9}" type="slidenum">
              <a:rPr lang="es-MX" smtClean="0"/>
              <a:t>‹Nº›</a:t>
            </a:fld>
            <a:endParaRPr lang="es-MX"/>
          </a:p>
        </p:txBody>
      </p:sp>
    </p:spTree>
    <p:extLst>
      <p:ext uri="{BB962C8B-B14F-4D97-AF65-F5344CB8AC3E}">
        <p14:creationId xmlns:p14="http://schemas.microsoft.com/office/powerpoint/2010/main" val="85385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1C069-6DF1-4046-BC85-2C96D3ED9975}" type="datetimeFigureOut">
              <a:rPr lang="es-MX" smtClean="0"/>
              <a:t>01/03/2022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65274-707E-4C67-82C5-1356E0D3C2F9}" type="slidenum">
              <a:rPr lang="es-MX" smtClean="0"/>
              <a:t>‹Nº›</a:t>
            </a:fld>
            <a:endParaRPr lang="es-MX"/>
          </a:p>
        </p:txBody>
      </p:sp>
    </p:spTree>
    <p:extLst>
      <p:ext uri="{BB962C8B-B14F-4D97-AF65-F5344CB8AC3E}">
        <p14:creationId xmlns:p14="http://schemas.microsoft.com/office/powerpoint/2010/main" val="2769332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F8E92B2-A71E-4AD4-8264-538E527E3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78"/>
            <a:ext cx="9155838" cy="6858000"/>
          </a:xfrm>
          <a:prstGeom prst="rect">
            <a:avLst/>
          </a:prstGeom>
        </p:spPr>
      </p:pic>
      <p:pic>
        <p:nvPicPr>
          <p:cNvPr id="10" name="Imagen 9">
            <a:extLst>
              <a:ext uri="{FF2B5EF4-FFF2-40B4-BE49-F238E27FC236}">
                <a16:creationId xmlns:a16="http://schemas.microsoft.com/office/drawing/2014/main" id="{DB2B02BE-4FA7-4EE1-AD50-537CEEF4D347}"/>
              </a:ext>
            </a:extLst>
          </p:cNvPr>
          <p:cNvPicPr>
            <a:picLocks noChangeAspect="1"/>
          </p:cNvPicPr>
          <p:nvPr/>
        </p:nvPicPr>
        <p:blipFill rotWithShape="1">
          <a:blip r:embed="rId3">
            <a:extLst>
              <a:ext uri="{28A0092B-C50C-407E-A947-70E740481C1C}">
                <a14:useLocalDpi xmlns:a14="http://schemas.microsoft.com/office/drawing/2010/main" val="0"/>
              </a:ext>
            </a:extLst>
          </a:blip>
          <a:srcRect b="91002"/>
          <a:stretch/>
        </p:blipFill>
        <p:spPr>
          <a:xfrm>
            <a:off x="0" y="0"/>
            <a:ext cx="9144000" cy="399495"/>
          </a:xfrm>
          <a:prstGeom prst="rect">
            <a:avLst/>
          </a:prstGeom>
        </p:spPr>
      </p:pic>
      <p:sp>
        <p:nvSpPr>
          <p:cNvPr id="14" name="CuadroTexto 13">
            <a:extLst>
              <a:ext uri="{FF2B5EF4-FFF2-40B4-BE49-F238E27FC236}">
                <a16:creationId xmlns:a16="http://schemas.microsoft.com/office/drawing/2014/main" id="{C2269042-0BAA-4E8A-B085-908098EA78CD}"/>
              </a:ext>
            </a:extLst>
          </p:cNvPr>
          <p:cNvSpPr txBox="1"/>
          <p:nvPr/>
        </p:nvSpPr>
        <p:spPr>
          <a:xfrm>
            <a:off x="1043125" y="3305582"/>
            <a:ext cx="7057748" cy="646331"/>
          </a:xfrm>
          <a:prstGeom prst="rect">
            <a:avLst/>
          </a:prstGeom>
          <a:noFill/>
        </p:spPr>
        <p:txBody>
          <a:bodyPr wrap="square" rtlCol="0">
            <a:spAutoFit/>
          </a:bodyPr>
          <a:lstStyle/>
          <a:p>
            <a:r>
              <a:rPr lang="es-ES" sz="3600" dirty="0">
                <a:solidFill>
                  <a:schemeClr val="bg1"/>
                </a:solidFill>
                <a:latin typeface="Arial Rounded MT Bold" panose="020F0704030504030204" pitchFamily="34" charset="0"/>
                <a:cs typeface="Arial" panose="020B0604020202020204" pitchFamily="34" charset="0"/>
              </a:rPr>
              <a:t>Proceso de Entrega-Recepción</a:t>
            </a:r>
            <a:endParaRPr lang="es-MX" sz="3600" dirty="0">
              <a:solidFill>
                <a:schemeClr val="bg1"/>
              </a:solidFill>
              <a:latin typeface="Arial Rounded MT Bold" panose="020F070403050403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53D8062F-7838-463A-A6EB-F7D8AB58B5FE}"/>
              </a:ext>
            </a:extLst>
          </p:cNvPr>
          <p:cNvSpPr txBox="1"/>
          <p:nvPr/>
        </p:nvSpPr>
        <p:spPr>
          <a:xfrm>
            <a:off x="479394" y="2763616"/>
            <a:ext cx="6400799" cy="400110"/>
          </a:xfrm>
          <a:prstGeom prst="rect">
            <a:avLst/>
          </a:prstGeom>
          <a:no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Impartición del curso:</a:t>
            </a:r>
            <a:endParaRPr lang="es-MX" sz="2000" dirty="0">
              <a:solidFill>
                <a:schemeClr val="bg1"/>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B03FC992-12E9-4193-B1B7-4D88579FF6DB}"/>
              </a:ext>
            </a:extLst>
          </p:cNvPr>
          <p:cNvSpPr txBox="1"/>
          <p:nvPr/>
        </p:nvSpPr>
        <p:spPr>
          <a:xfrm>
            <a:off x="4876802" y="4351150"/>
            <a:ext cx="3787803" cy="2062103"/>
          </a:xfrm>
          <a:prstGeom prst="rect">
            <a:avLst/>
          </a:prstGeom>
          <a:no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Expositores:</a:t>
            </a:r>
          </a:p>
          <a:p>
            <a:endParaRPr lang="es-ES"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C.P.C. José Barrera Ramírez</a:t>
            </a:r>
            <a:br>
              <a:rPr lang="es-ES" sz="1600" dirty="0">
                <a:solidFill>
                  <a:schemeClr val="bg1"/>
                </a:solidFill>
                <a:latin typeface="Arial" panose="020B0604020202020204" pitchFamily="34" charset="0"/>
                <a:cs typeface="Arial" panose="020B0604020202020204" pitchFamily="34" charset="0"/>
              </a:rPr>
            </a:br>
            <a:br>
              <a:rPr lang="es-ES" sz="1600" dirty="0">
                <a:solidFill>
                  <a:schemeClr val="bg1"/>
                </a:solidFill>
                <a:latin typeface="Arial" panose="020B0604020202020204" pitchFamily="34" charset="0"/>
                <a:cs typeface="Arial" panose="020B0604020202020204" pitchFamily="34" charset="0"/>
              </a:rPr>
            </a:br>
            <a:r>
              <a:rPr lang="es-ES" sz="1600" dirty="0">
                <a:solidFill>
                  <a:schemeClr val="bg1"/>
                </a:solidFill>
                <a:latin typeface="Arial" panose="020B0604020202020204" pitchFamily="34" charset="0"/>
                <a:cs typeface="Arial" panose="020B0604020202020204" pitchFamily="34" charset="0"/>
              </a:rPr>
              <a:t>Lic. Araceli Álvarez Castro</a:t>
            </a:r>
          </a:p>
          <a:p>
            <a:r>
              <a:rPr lang="es-ES" sz="1600" dirty="0">
                <a:solidFill>
                  <a:schemeClr val="bg1"/>
                </a:solidFill>
                <a:latin typeface="Arial" panose="020B0604020202020204" pitchFamily="34" charset="0"/>
                <a:cs typeface="Arial" panose="020B0604020202020204" pitchFamily="34" charset="0"/>
              </a:rPr>
              <a:t>Lic. Jorge Luis Avilés </a:t>
            </a:r>
            <a:r>
              <a:rPr lang="es-ES" sz="1600" dirty="0" err="1">
                <a:solidFill>
                  <a:schemeClr val="bg1"/>
                </a:solidFill>
                <a:latin typeface="Arial" panose="020B0604020202020204" pitchFamily="34" charset="0"/>
                <a:cs typeface="Arial" panose="020B0604020202020204" pitchFamily="34" charset="0"/>
              </a:rPr>
              <a:t>Jaimes</a:t>
            </a:r>
            <a:endParaRPr lang="es-ES"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Lic. Lizbeth Marlene Solórzano García</a:t>
            </a:r>
          </a:p>
          <a:p>
            <a:r>
              <a:rPr lang="es-ES" sz="1600" dirty="0">
                <a:solidFill>
                  <a:schemeClr val="bg1"/>
                </a:solidFill>
                <a:latin typeface="Arial" panose="020B0604020202020204" pitchFamily="34" charset="0"/>
                <a:cs typeface="Arial" panose="020B0604020202020204" pitchFamily="34" charset="0"/>
              </a:rPr>
              <a:t>C.P. Mario Arizmendi Arizmendi</a:t>
            </a:r>
            <a:endParaRPr lang="es-MX" sz="1600" dirty="0">
              <a:solidFill>
                <a:schemeClr val="bg1"/>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E6E70F1A-B1F1-4083-B721-17AE48D2B5C5}"/>
              </a:ext>
            </a:extLst>
          </p:cNvPr>
          <p:cNvSpPr txBox="1"/>
          <p:nvPr/>
        </p:nvSpPr>
        <p:spPr>
          <a:xfrm>
            <a:off x="6951217" y="417366"/>
            <a:ext cx="2192784" cy="276999"/>
          </a:xfrm>
          <a:prstGeom prst="rect">
            <a:avLst/>
          </a:prstGeom>
          <a:noFill/>
        </p:spPr>
        <p:txBody>
          <a:bodyPr wrap="square" rtlCol="0">
            <a:spAutoFit/>
          </a:bodyPr>
          <a:lstStyle/>
          <a:p>
            <a:r>
              <a:rPr lang="es-ES" sz="1200" b="1" dirty="0">
                <a:solidFill>
                  <a:schemeClr val="bg1"/>
                </a:solidFill>
                <a:latin typeface="Arial" panose="020B0604020202020204" pitchFamily="34" charset="0"/>
                <a:cs typeface="Arial" panose="020B0604020202020204" pitchFamily="34" charset="0"/>
              </a:rPr>
              <a:t>Órgano Interno de Control</a:t>
            </a:r>
            <a:endParaRPr lang="es-MX" sz="1200" b="1" dirty="0">
              <a:solidFill>
                <a:schemeClr val="bg1"/>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F7468D0C-0C65-4965-8B80-21A3D603C000}"/>
              </a:ext>
            </a:extLst>
          </p:cNvPr>
          <p:cNvSpPr txBox="1"/>
          <p:nvPr/>
        </p:nvSpPr>
        <p:spPr>
          <a:xfrm>
            <a:off x="6733715" y="712236"/>
            <a:ext cx="2365899" cy="276999"/>
          </a:xfrm>
          <a:prstGeom prst="rect">
            <a:avLst/>
          </a:prstGeom>
          <a:noFill/>
        </p:spPr>
        <p:txBody>
          <a:bodyPr wrap="square" rtlCol="0">
            <a:spAutoFit/>
          </a:bodyPr>
          <a:lstStyle/>
          <a:p>
            <a:r>
              <a:rPr lang="es-ES" sz="1200" dirty="0">
                <a:solidFill>
                  <a:schemeClr val="bg1"/>
                </a:solidFill>
                <a:latin typeface="Arial" panose="020B0604020202020204" pitchFamily="34" charset="0"/>
                <a:cs typeface="Arial" panose="020B0604020202020204" pitchFamily="34" charset="0"/>
              </a:rPr>
              <a:t>Dirección de Responsabilidades</a:t>
            </a:r>
            <a:endParaRPr lang="es-MX" sz="1200" dirty="0">
              <a:solidFill>
                <a:schemeClr val="bg1"/>
              </a:solidFill>
              <a:latin typeface="Arial" panose="020B0604020202020204" pitchFamily="34" charset="0"/>
              <a:cs typeface="Arial" panose="020B0604020202020204" pitchFamily="34" charset="0"/>
            </a:endParaRPr>
          </a:p>
        </p:txBody>
      </p:sp>
      <p:cxnSp>
        <p:nvCxnSpPr>
          <p:cNvPr id="20" name="Conector recto 19">
            <a:extLst>
              <a:ext uri="{FF2B5EF4-FFF2-40B4-BE49-F238E27FC236}">
                <a16:creationId xmlns:a16="http://schemas.microsoft.com/office/drawing/2014/main" id="{5DA18BC4-57CA-4CC0-8C9C-63007A127565}"/>
              </a:ext>
            </a:extLst>
          </p:cNvPr>
          <p:cNvCxnSpPr>
            <a:cxnSpLocks/>
          </p:cNvCxnSpPr>
          <p:nvPr/>
        </p:nvCxnSpPr>
        <p:spPr>
          <a:xfrm>
            <a:off x="6689324" y="712236"/>
            <a:ext cx="230819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Imagen 2" descr="Imagen que contiene Logotipo&#10;&#10;Descripción generada automáticamente">
            <a:extLst>
              <a:ext uri="{FF2B5EF4-FFF2-40B4-BE49-F238E27FC236}">
                <a16:creationId xmlns:a16="http://schemas.microsoft.com/office/drawing/2014/main" id="{A4E6617F-115D-4E4C-8B95-CBC23FD0B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749" y="639266"/>
            <a:ext cx="2920501" cy="2015278"/>
          </a:xfrm>
          <a:prstGeom prst="rect">
            <a:avLst/>
          </a:prstGeom>
        </p:spPr>
      </p:pic>
    </p:spTree>
    <p:extLst>
      <p:ext uri="{BB962C8B-B14F-4D97-AF65-F5344CB8AC3E}">
        <p14:creationId xmlns:p14="http://schemas.microsoft.com/office/powerpoint/2010/main" val="384132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Introducción.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1" y="694868"/>
            <a:ext cx="7883371" cy="618118"/>
          </a:xfrm>
          <a:prstGeom prst="rect">
            <a:avLst/>
          </a:prstGeom>
          <a:noFill/>
        </p:spPr>
        <p:txBody>
          <a:bodyPr wrap="square" rtlCol="0">
            <a:spAutoFit/>
          </a:bodyPr>
          <a:lstStyle/>
          <a:p>
            <a:pPr algn="ctr">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Marco Regulatorio del Proceso de Entrega-Recepción.</a:t>
            </a:r>
            <a:endParaRPr lang="es-MX" sz="1400"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7" name="CuadroTexto 6">
            <a:extLst>
              <a:ext uri="{FF2B5EF4-FFF2-40B4-BE49-F238E27FC236}">
                <a16:creationId xmlns:a16="http://schemas.microsoft.com/office/drawing/2014/main" id="{C1308126-EBE0-40C4-BD9A-8E69FCB25F92}"/>
              </a:ext>
            </a:extLst>
          </p:cNvPr>
          <p:cNvSpPr txBox="1"/>
          <p:nvPr/>
        </p:nvSpPr>
        <p:spPr>
          <a:xfrm>
            <a:off x="630310" y="1169950"/>
            <a:ext cx="7883371" cy="895117"/>
          </a:xfrm>
          <a:prstGeom prst="rect">
            <a:avLst/>
          </a:prstGeom>
          <a:noFill/>
        </p:spPr>
        <p:txBody>
          <a:bodyPr wrap="square" rtlCol="0">
            <a:spAutoFit/>
          </a:bodyPr>
          <a:lstStyle/>
          <a:p>
            <a:pPr>
              <a:spcAft>
                <a:spcPts val="505"/>
              </a:spcAft>
            </a:pPr>
            <a:r>
              <a:rPr lang="es-ES" sz="16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Ley General de Responsabilidades Administrativas, fecha de publicación 18 de julio de 2016, última reforma vigente DOF 13-04-2020.</a:t>
            </a:r>
            <a:endParaRPr lang="es-MX" sz="1600" i="1"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8" name="CuadroTexto 7">
            <a:extLst>
              <a:ext uri="{FF2B5EF4-FFF2-40B4-BE49-F238E27FC236}">
                <a16:creationId xmlns:a16="http://schemas.microsoft.com/office/drawing/2014/main" id="{C2FD9F2B-6BD9-42EF-8962-C0B2AB6072AD}"/>
              </a:ext>
            </a:extLst>
          </p:cNvPr>
          <p:cNvSpPr txBox="1"/>
          <p:nvPr/>
        </p:nvSpPr>
        <p:spPr>
          <a:xfrm>
            <a:off x="630311" y="1939039"/>
            <a:ext cx="7883371" cy="615553"/>
          </a:xfrm>
          <a:prstGeom prst="rect">
            <a:avLst/>
          </a:prstGeom>
          <a:noFill/>
        </p:spPr>
        <p:txBody>
          <a:bodyPr wrap="square" rtlCol="0">
            <a:spAutoFit/>
          </a:bodyPr>
          <a:lstStyle/>
          <a:p>
            <a:pPr algn="just">
              <a:spcAft>
                <a:spcPts val="505"/>
              </a:spcAft>
            </a:pPr>
            <a:r>
              <a:rPr lang="es-ES" sz="1600" i="1" dirty="0">
                <a:effectLst/>
                <a:latin typeface="Arial" panose="020B0604020202020204" pitchFamily="34" charset="0"/>
                <a:ea typeface="Times New Roman" panose="02020603050405020304" pitchFamily="18" charset="0"/>
                <a:cs typeface="Times New Roman" panose="02020603050405020304" pitchFamily="18" charset="0"/>
              </a:rPr>
              <a:t>“Artículo 49. Incurrirá en Falta administrativa no grave el servidor público cuyos actos u omisiones incumplan o transgredan lo contenido en las obligaciones siguientes:</a:t>
            </a:r>
            <a:r>
              <a:rPr lang="es-ES" i="1" dirty="0">
                <a:solidFill>
                  <a:srgbClr val="000000"/>
                </a:solidFill>
                <a:effectLst/>
                <a:latin typeface="Arial" panose="020B0604020202020204" pitchFamily="34" charset="0"/>
                <a:ea typeface="Times New Roman" panose="02020603050405020304" pitchFamily="18" charset="0"/>
              </a:rPr>
              <a:t> </a:t>
            </a:r>
          </a:p>
        </p:txBody>
      </p:sp>
      <p:sp>
        <p:nvSpPr>
          <p:cNvPr id="9" name="CuadroTexto 8">
            <a:extLst>
              <a:ext uri="{FF2B5EF4-FFF2-40B4-BE49-F238E27FC236}">
                <a16:creationId xmlns:a16="http://schemas.microsoft.com/office/drawing/2014/main" id="{256B36E3-0740-48ED-ADCD-19BDD08C9184}"/>
              </a:ext>
            </a:extLst>
          </p:cNvPr>
          <p:cNvSpPr txBox="1"/>
          <p:nvPr/>
        </p:nvSpPr>
        <p:spPr>
          <a:xfrm>
            <a:off x="719086" y="3038603"/>
            <a:ext cx="3293619" cy="2308324"/>
          </a:xfrm>
          <a:prstGeom prst="rect">
            <a:avLst/>
          </a:prstGeom>
          <a:noFill/>
        </p:spPr>
        <p:txBody>
          <a:bodyPr wrap="square" rtlCol="0">
            <a:spAutoFit/>
          </a:bodyPr>
          <a:lstStyle/>
          <a:p>
            <a:pPr algn="just">
              <a:spcAft>
                <a:spcPts val="505"/>
              </a:spcAft>
            </a:pPr>
            <a:r>
              <a:rPr lang="es-ES" sz="1600" b="1" i="1" dirty="0">
                <a:effectLst/>
                <a:latin typeface="Arial" panose="020B0604020202020204" pitchFamily="34" charset="0"/>
                <a:ea typeface="Times New Roman" panose="02020603050405020304" pitchFamily="18" charset="0"/>
                <a:cs typeface="Times New Roman" panose="02020603050405020304" pitchFamily="18" charset="0"/>
              </a:rPr>
              <a:t>V. Registrar, integrar, custodiar y cuidar la documentación e información que por razón de su empleo, cargo o comisión, tenga bajo su responsabilidad, e impedir o evitar su uso, divulgación, sustracción, destrucción, ocultamiento o inutilización indebidos;”</a:t>
            </a:r>
          </a:p>
        </p:txBody>
      </p:sp>
      <p:pic>
        <p:nvPicPr>
          <p:cNvPr id="3" name="Imagen 2" descr="Interfaz de usuario gráfica&#10;&#10;Descripción generada automáticamente">
            <a:extLst>
              <a:ext uri="{FF2B5EF4-FFF2-40B4-BE49-F238E27FC236}">
                <a16:creationId xmlns:a16="http://schemas.microsoft.com/office/drawing/2014/main" id="{761C7CBA-6EB3-4785-A4A4-1AF8DD4C4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6" y="2536049"/>
            <a:ext cx="4020204" cy="2677456"/>
          </a:xfrm>
          <a:prstGeom prst="rect">
            <a:avLst/>
          </a:prstGeom>
        </p:spPr>
      </p:pic>
    </p:spTree>
    <p:extLst>
      <p:ext uri="{BB962C8B-B14F-4D97-AF65-F5344CB8AC3E}">
        <p14:creationId xmlns:p14="http://schemas.microsoft.com/office/powerpoint/2010/main" val="117565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Introducción.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1" y="693663"/>
            <a:ext cx="7883371" cy="618118"/>
          </a:xfrm>
          <a:prstGeom prst="rect">
            <a:avLst/>
          </a:prstGeom>
          <a:noFill/>
        </p:spPr>
        <p:txBody>
          <a:bodyPr wrap="square" rtlCol="0">
            <a:spAutoFit/>
          </a:bodyPr>
          <a:lstStyle/>
          <a:p>
            <a:pPr algn="ctr">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Marco Regulatorio del Proceso de Entrega-Recepción.</a:t>
            </a:r>
            <a:endParaRPr lang="es-MX" sz="1400"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7" name="CuadroTexto 6">
            <a:extLst>
              <a:ext uri="{FF2B5EF4-FFF2-40B4-BE49-F238E27FC236}">
                <a16:creationId xmlns:a16="http://schemas.microsoft.com/office/drawing/2014/main" id="{C1308126-EBE0-40C4-BD9A-8E69FCB25F92}"/>
              </a:ext>
            </a:extLst>
          </p:cNvPr>
          <p:cNvSpPr txBox="1"/>
          <p:nvPr/>
        </p:nvSpPr>
        <p:spPr>
          <a:xfrm>
            <a:off x="630310" y="1171999"/>
            <a:ext cx="7883371" cy="895117"/>
          </a:xfrm>
          <a:prstGeom prst="rect">
            <a:avLst/>
          </a:prstGeom>
          <a:noFill/>
        </p:spPr>
        <p:txBody>
          <a:bodyPr wrap="square" rtlCol="0">
            <a:spAutoFit/>
          </a:bodyPr>
          <a:lstStyle/>
          <a:p>
            <a:pPr>
              <a:spcAft>
                <a:spcPts val="505"/>
              </a:spcAft>
            </a:pPr>
            <a:r>
              <a:rPr lang="es-ES" sz="16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Ley General de Archivos, fecha de publicación DOF 15 de junio de 2018, sin reformas.</a:t>
            </a: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8" name="CuadroTexto 7">
            <a:extLst>
              <a:ext uri="{FF2B5EF4-FFF2-40B4-BE49-F238E27FC236}">
                <a16:creationId xmlns:a16="http://schemas.microsoft.com/office/drawing/2014/main" id="{C2FD9F2B-6BD9-42EF-8962-C0B2AB6072AD}"/>
              </a:ext>
            </a:extLst>
          </p:cNvPr>
          <p:cNvSpPr txBox="1"/>
          <p:nvPr/>
        </p:nvSpPr>
        <p:spPr>
          <a:xfrm>
            <a:off x="630310" y="1794922"/>
            <a:ext cx="7883371" cy="1077218"/>
          </a:xfrm>
          <a:prstGeom prst="rect">
            <a:avLst/>
          </a:prstGeom>
          <a:noFill/>
        </p:spPr>
        <p:txBody>
          <a:bodyPr wrap="square" rtlCol="0">
            <a:spAutoFit/>
          </a:bodyPr>
          <a:lstStyle/>
          <a:p>
            <a:pPr algn="just">
              <a:spcAft>
                <a:spcPts val="505"/>
              </a:spcAft>
            </a:pPr>
            <a:r>
              <a:rPr lang="es-ES" sz="1600" i="1" dirty="0">
                <a:effectLst/>
                <a:latin typeface="Arial" panose="020B0604020202020204" pitchFamily="34" charset="0"/>
                <a:ea typeface="Times New Roman" panose="02020603050405020304" pitchFamily="18" charset="0"/>
                <a:cs typeface="Times New Roman" panose="02020603050405020304" pitchFamily="18" charset="0"/>
              </a:rPr>
              <a:t>Artículo 17. Los servidores públicos que deban elaborar un acta de entrega-recepción al separarse de su empleo, cargo o comisión, en los términos de las disposiciones jurídicas aplicables, deberán entregar los archivos que se encuentren bajo su custodia, así como los instrumentos de control y consulta</a:t>
            </a:r>
            <a:endParaRPr lang="es-ES" i="1" dirty="0">
              <a:solidFill>
                <a:srgbClr val="000000"/>
              </a:solidFill>
              <a:effectLst/>
              <a:latin typeface="Arial" panose="020B0604020202020204" pitchFamily="34" charset="0"/>
              <a:ea typeface="Times New Roman" panose="02020603050405020304" pitchFamily="18" charset="0"/>
            </a:endParaRPr>
          </a:p>
        </p:txBody>
      </p:sp>
      <p:pic>
        <p:nvPicPr>
          <p:cNvPr id="3074" name="Picture 2">
            <a:extLst>
              <a:ext uri="{FF2B5EF4-FFF2-40B4-BE49-F238E27FC236}">
                <a16:creationId xmlns:a16="http://schemas.microsoft.com/office/drawing/2014/main" id="{52D84260-3116-42A0-B214-A0292B6F3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642" y="2925193"/>
            <a:ext cx="3094715" cy="310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7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Introducción.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1" y="693663"/>
            <a:ext cx="7883371" cy="618118"/>
          </a:xfrm>
          <a:prstGeom prst="rect">
            <a:avLst/>
          </a:prstGeom>
          <a:noFill/>
        </p:spPr>
        <p:txBody>
          <a:bodyPr wrap="square" rtlCol="0">
            <a:spAutoFit/>
          </a:bodyPr>
          <a:lstStyle/>
          <a:p>
            <a:pPr algn="ctr">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Marco Regulatorio del Proceso de Entrega-Recepción.</a:t>
            </a:r>
            <a:endParaRPr lang="es-MX" sz="1400"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7" name="CuadroTexto 6">
            <a:extLst>
              <a:ext uri="{FF2B5EF4-FFF2-40B4-BE49-F238E27FC236}">
                <a16:creationId xmlns:a16="http://schemas.microsoft.com/office/drawing/2014/main" id="{C1308126-EBE0-40C4-BD9A-8E69FCB25F92}"/>
              </a:ext>
            </a:extLst>
          </p:cNvPr>
          <p:cNvSpPr txBox="1"/>
          <p:nvPr/>
        </p:nvSpPr>
        <p:spPr>
          <a:xfrm>
            <a:off x="630311" y="1032217"/>
            <a:ext cx="7883371" cy="895117"/>
          </a:xfrm>
          <a:prstGeom prst="rect">
            <a:avLst/>
          </a:prstGeom>
          <a:noFill/>
        </p:spPr>
        <p:txBody>
          <a:bodyPr wrap="square" rtlCol="0">
            <a:spAutoFit/>
          </a:bodyPr>
          <a:lstStyle/>
          <a:p>
            <a:pPr>
              <a:spcAft>
                <a:spcPts val="505"/>
              </a:spcAft>
            </a:pPr>
            <a:r>
              <a:rPr lang="es-MX" sz="16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Ley de Entrega-Recepción de la Administración Pública para el Estado de Morelos y sus Municipios.</a:t>
            </a: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2" name="CuadroTexto 1">
            <a:extLst>
              <a:ext uri="{FF2B5EF4-FFF2-40B4-BE49-F238E27FC236}">
                <a16:creationId xmlns:a16="http://schemas.microsoft.com/office/drawing/2014/main" id="{D4047EDA-5B04-4E84-B83F-02322ACB8845}"/>
              </a:ext>
            </a:extLst>
          </p:cNvPr>
          <p:cNvSpPr txBox="1"/>
          <p:nvPr/>
        </p:nvSpPr>
        <p:spPr>
          <a:xfrm>
            <a:off x="630311" y="1613118"/>
            <a:ext cx="7761327" cy="1815882"/>
          </a:xfrm>
          <a:prstGeom prst="rect">
            <a:avLst/>
          </a:prstGeom>
          <a:noFill/>
        </p:spPr>
        <p:txBody>
          <a:bodyPr wrap="square" rtlCol="0">
            <a:spAutoFit/>
          </a:bodyPr>
          <a:lstStyle/>
          <a:p>
            <a:pPr algn="just"/>
            <a:r>
              <a:rPr lang="es-MX" sz="1400" i="1" dirty="0">
                <a:latin typeface="Arial" panose="020B0604020202020204" pitchFamily="34" charset="0"/>
                <a:cs typeface="Arial" panose="020B0604020202020204" pitchFamily="34" charset="0"/>
              </a:rPr>
              <a:t>Artículo 1.- La presente Ley es de interés público y tiene por objeto establecer las bases y lineamientos para llevar a cabo el proceso de entrega-recepción mediante la cual los servidores públicos de los Poderes Ejecutivo, Legislativo y Judicial, los Ayuntamientos y las Entidades del Estado de Morelos tienen que apegarse al separarse de sus empleos, cargos o comisiones, cualquiera que sea la causa que la motive, cuando administren fondos, bienes y valores públicos, así como los recursos humanos, materiales, financieros y demás que les hayan sido asignados y en general, toda aquella documentación e información que debidamente ordenada, clasificada, legalizada y protocolizada, haya sido generada. </a:t>
            </a:r>
          </a:p>
        </p:txBody>
      </p:sp>
      <p:graphicFrame>
        <p:nvGraphicFramePr>
          <p:cNvPr id="3" name="Diagrama 2">
            <a:extLst>
              <a:ext uri="{FF2B5EF4-FFF2-40B4-BE49-F238E27FC236}">
                <a16:creationId xmlns:a16="http://schemas.microsoft.com/office/drawing/2014/main" id="{EA08478B-FF97-4547-8695-EB10DE442CEB}"/>
              </a:ext>
            </a:extLst>
          </p:cNvPr>
          <p:cNvGraphicFramePr/>
          <p:nvPr>
            <p:extLst>
              <p:ext uri="{D42A27DB-BD31-4B8C-83A1-F6EECF244321}">
                <p14:modId xmlns:p14="http://schemas.microsoft.com/office/powerpoint/2010/main" val="4255575662"/>
              </p:ext>
            </p:extLst>
          </p:nvPr>
        </p:nvGraphicFramePr>
        <p:xfrm>
          <a:off x="2573434" y="3365514"/>
          <a:ext cx="3997124" cy="279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06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59" y="337685"/>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Introducción.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0" y="663966"/>
            <a:ext cx="7883371" cy="618118"/>
          </a:xfrm>
          <a:prstGeom prst="rect">
            <a:avLst/>
          </a:prstGeom>
          <a:noFill/>
        </p:spPr>
        <p:txBody>
          <a:bodyPr wrap="square" rtlCol="0">
            <a:spAutoFit/>
          </a:bodyPr>
          <a:lstStyle/>
          <a:p>
            <a:pPr algn="ctr">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Marco Regulatorio del Proceso de Entrega-Recepción.</a:t>
            </a:r>
            <a:endParaRPr lang="es-MX" sz="1400"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7" name="CuadroTexto 6">
            <a:extLst>
              <a:ext uri="{FF2B5EF4-FFF2-40B4-BE49-F238E27FC236}">
                <a16:creationId xmlns:a16="http://schemas.microsoft.com/office/drawing/2014/main" id="{C1308126-EBE0-40C4-BD9A-8E69FCB25F92}"/>
              </a:ext>
            </a:extLst>
          </p:cNvPr>
          <p:cNvSpPr txBox="1"/>
          <p:nvPr/>
        </p:nvSpPr>
        <p:spPr>
          <a:xfrm>
            <a:off x="630310" y="1028900"/>
            <a:ext cx="7883371" cy="1174681"/>
          </a:xfrm>
          <a:prstGeom prst="rect">
            <a:avLst/>
          </a:prstGeom>
          <a:noFill/>
        </p:spPr>
        <p:txBody>
          <a:bodyPr wrap="square" rtlCol="0">
            <a:spAutoFit/>
          </a:bodyPr>
          <a:lstStyle/>
          <a:p>
            <a:pPr>
              <a:spcAft>
                <a:spcPts val="505"/>
              </a:spcAft>
            </a:pPr>
            <a:r>
              <a:rPr lang="es-ES" sz="16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Constitución Política del Estado Libre y Soberano de Morelos, que reforma la del año de 1888.</a:t>
            </a:r>
          </a:p>
          <a:p>
            <a:pPr>
              <a:spcAft>
                <a:spcPts val="505"/>
              </a:spcAft>
            </a:pPr>
            <a:endParaRPr lang="es-ES" sz="14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8" name="CuadroTexto 7">
            <a:extLst>
              <a:ext uri="{FF2B5EF4-FFF2-40B4-BE49-F238E27FC236}">
                <a16:creationId xmlns:a16="http://schemas.microsoft.com/office/drawing/2014/main" id="{C2FD9F2B-6BD9-42EF-8962-C0B2AB6072AD}"/>
              </a:ext>
            </a:extLst>
          </p:cNvPr>
          <p:cNvSpPr txBox="1"/>
          <p:nvPr/>
        </p:nvSpPr>
        <p:spPr>
          <a:xfrm>
            <a:off x="550411" y="1650335"/>
            <a:ext cx="7883371" cy="1880002"/>
          </a:xfrm>
          <a:prstGeom prst="rect">
            <a:avLst/>
          </a:prstGeom>
          <a:noFill/>
        </p:spPr>
        <p:txBody>
          <a:bodyPr wrap="square" rtlCol="0">
            <a:spAutoFit/>
          </a:bodyPr>
          <a:lstStyle/>
          <a:p>
            <a:pPr algn="just">
              <a:spcAft>
                <a:spcPts val="505"/>
              </a:spcAft>
            </a:pPr>
            <a:r>
              <a:rPr lang="es-ES" sz="1400" b="1" i="1" dirty="0">
                <a:solidFill>
                  <a:srgbClr val="000000"/>
                </a:solidFill>
                <a:effectLst/>
                <a:latin typeface="Arial" panose="020B0604020202020204" pitchFamily="34" charset="0"/>
                <a:ea typeface="Times New Roman" panose="02020603050405020304" pitchFamily="18" charset="0"/>
              </a:rPr>
              <a:t>Artículo 2.-</a:t>
            </a:r>
            <a:r>
              <a:rPr lang="es-ES" sz="1400" i="1" dirty="0">
                <a:solidFill>
                  <a:srgbClr val="000000"/>
                </a:solidFill>
                <a:effectLst/>
                <a:latin typeface="Arial" panose="020B0604020202020204" pitchFamily="34" charset="0"/>
                <a:ea typeface="Times New Roman" panose="02020603050405020304" pitchFamily="18" charset="0"/>
              </a:rPr>
              <a:t> </a:t>
            </a:r>
            <a:r>
              <a:rPr lang="es-ES" sz="1400" b="1" i="1" dirty="0">
                <a:solidFill>
                  <a:srgbClr val="000000"/>
                </a:solidFill>
                <a:effectLst/>
                <a:latin typeface="Arial" panose="020B0604020202020204" pitchFamily="34" charset="0"/>
                <a:ea typeface="Times New Roman" panose="02020603050405020304" pitchFamily="18" charset="0"/>
              </a:rPr>
              <a:t>El derecho a la información será garantizado por el Estado.</a:t>
            </a:r>
            <a:r>
              <a:rPr lang="es-ES" sz="1400" i="1" dirty="0">
                <a:solidFill>
                  <a:srgbClr val="000000"/>
                </a:solidFill>
                <a:effectLst/>
                <a:latin typeface="Arial" panose="020B0604020202020204" pitchFamily="34" charset="0"/>
                <a:ea typeface="Times New Roman" panose="02020603050405020304" pitchFamily="18" charset="0"/>
              </a:rPr>
              <a:t> En el Estado de Morelos se reconoce como una extensión de la libertad de pensamiento, el derecho de todo individuo para poder acceder a la información pública sin más restricción que los que establezca la intimidad y el interés público de acuerdo con la ley de la materia, así como el secreto profesional, particularmente el que deriva de la difusión de los hechos y de las ideas a través de los medios masivos de comunicación.</a:t>
            </a:r>
          </a:p>
          <a:p>
            <a:pPr algn="just">
              <a:spcAft>
                <a:spcPts val="505"/>
              </a:spcAft>
            </a:pPr>
            <a:r>
              <a:rPr lang="es-ES" sz="1400" i="1" dirty="0">
                <a:solidFill>
                  <a:srgbClr val="000000"/>
                </a:solidFill>
                <a:effectLst/>
                <a:latin typeface="Arial" panose="020B0604020202020204" pitchFamily="34" charset="0"/>
                <a:ea typeface="Times New Roman" panose="02020603050405020304" pitchFamily="18" charset="0"/>
              </a:rPr>
              <a:t>Para el ejercicio del derecho de acceso a la información, el Estado y los municipios, en el ámbito de sus respectivas competencias, se regirán por los siguientes principios y bases:</a:t>
            </a:r>
          </a:p>
        </p:txBody>
      </p:sp>
      <p:sp>
        <p:nvSpPr>
          <p:cNvPr id="9" name="CuadroTexto 8">
            <a:extLst>
              <a:ext uri="{FF2B5EF4-FFF2-40B4-BE49-F238E27FC236}">
                <a16:creationId xmlns:a16="http://schemas.microsoft.com/office/drawing/2014/main" id="{642C0347-DC46-443E-AFDC-A26E75502C30}"/>
              </a:ext>
            </a:extLst>
          </p:cNvPr>
          <p:cNvSpPr txBox="1"/>
          <p:nvPr/>
        </p:nvSpPr>
        <p:spPr>
          <a:xfrm>
            <a:off x="630310" y="3596797"/>
            <a:ext cx="4172509" cy="2462213"/>
          </a:xfrm>
          <a:prstGeom prst="rect">
            <a:avLst/>
          </a:prstGeom>
          <a:noFill/>
        </p:spPr>
        <p:txBody>
          <a:bodyPr wrap="square" rtlCol="0">
            <a:spAutoFit/>
          </a:bodyPr>
          <a:lstStyle/>
          <a:p>
            <a:pPr algn="just">
              <a:spcAft>
                <a:spcPts val="505"/>
              </a:spcAft>
            </a:pPr>
            <a:r>
              <a:rPr lang="es-ES" sz="1400" b="1" i="1" dirty="0">
                <a:solidFill>
                  <a:srgbClr val="000000"/>
                </a:solidFill>
                <a:effectLst/>
                <a:latin typeface="Arial" panose="020B0604020202020204" pitchFamily="34" charset="0"/>
                <a:ea typeface="Times New Roman" panose="02020603050405020304" pitchFamily="18" charset="0"/>
              </a:rPr>
              <a:t>IV. Los sujetos obligados deberán preservar sus documentos en archivos administrativos actualizados y publicarán a través de los medios electrónicos disponibles, la información completa y actualizada sobre el ejercicio de los recursos públicos y los indicadores de gestión que permitan rendir cuentas del cumplimiento de sus objetivos y resultados, con relación a los parámetros y obligaciones establecidos por las normas aplicables;</a:t>
            </a:r>
          </a:p>
        </p:txBody>
      </p:sp>
      <p:pic>
        <p:nvPicPr>
          <p:cNvPr id="2050" name="Picture 2" descr="Procedimiento de entrega recepción municipal comienza el fin de semana">
            <a:extLst>
              <a:ext uri="{FF2B5EF4-FFF2-40B4-BE49-F238E27FC236}">
                <a16:creationId xmlns:a16="http://schemas.microsoft.com/office/drawing/2014/main" id="{B7FF8459-3760-470A-B831-3B778B732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737" y="3598527"/>
            <a:ext cx="3702510" cy="208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5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Introducción.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693663"/>
            <a:ext cx="7883371" cy="618118"/>
          </a:xfrm>
          <a:prstGeom prst="rect">
            <a:avLst/>
          </a:prstGeom>
          <a:noFill/>
        </p:spPr>
        <p:txBody>
          <a:bodyPr wrap="square" rtlCol="0">
            <a:spAutoFit/>
          </a:bodyPr>
          <a:lstStyle/>
          <a:p>
            <a:pPr algn="ctr">
              <a:spcAft>
                <a:spcPts val="505"/>
              </a:spcAft>
            </a:pPr>
            <a:r>
              <a:rPr lang="es-ES"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Antecedente Histórico del Proceso de Entrega-Recepción de la UAEM.</a:t>
            </a:r>
            <a:endParaRPr lang="es-MX" sz="1400"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2" name="CuadroTexto 1">
            <a:extLst>
              <a:ext uri="{FF2B5EF4-FFF2-40B4-BE49-F238E27FC236}">
                <a16:creationId xmlns:a16="http://schemas.microsoft.com/office/drawing/2014/main" id="{EDCB0853-206D-4D09-9419-A45CCD8A5AF2}"/>
              </a:ext>
            </a:extLst>
          </p:cNvPr>
          <p:cNvSpPr txBox="1"/>
          <p:nvPr/>
        </p:nvSpPr>
        <p:spPr>
          <a:xfrm>
            <a:off x="461639" y="1522068"/>
            <a:ext cx="8185211" cy="307777"/>
          </a:xfrm>
          <a:prstGeom prst="rect">
            <a:avLst/>
          </a:prstGeom>
          <a:noFill/>
        </p:spPr>
        <p:txBody>
          <a:bodyPr wrap="square" rtlCol="0">
            <a:spAutoFit/>
          </a:bodyPr>
          <a:lstStyle/>
          <a:p>
            <a:pPr algn="just"/>
            <a:endParaRPr lang="es-ES" sz="14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BE1A92DC-0D2F-4649-9564-0326E6C406B4}"/>
              </a:ext>
            </a:extLst>
          </p:cNvPr>
          <p:cNvSpPr txBox="1"/>
          <p:nvPr/>
        </p:nvSpPr>
        <p:spPr>
          <a:xfrm>
            <a:off x="532659" y="1239912"/>
            <a:ext cx="4039340" cy="5262979"/>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La Universidad Autónoma del Estado de Morelos, a través de la Secretaría General de la UAEM, publicó el 16 de julio de 2003, la circular número 16, en la cual hacía del conocimiento a los Secretarios, Directores de Escuelas, Facultades, Institutos, Centros de Investigación y Dependencias Administrativas, que el comité financiero llevó a cabo la actualización del acta administrativa de entrega recepción, misma que debía ser llenada por cambio de titular o ausencias prolongadas que a juicio del inmediato superior se solicite a efecto de deslindar responsabilidades. </a:t>
            </a: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Contaba con una aplicación obligatoria a partir de mandos medios y superiores, a partir de Jefes de Departamento, Coordinadores Administrativos, Coordinadores Académicos, Directores, Coordinador General, Secretarios y toda aquella persona que se considere necesario por el inmediato superior o el Órgano Interno de Control.</a:t>
            </a:r>
          </a:p>
          <a:p>
            <a:pPr algn="just"/>
            <a:endParaRPr lang="es-ES" sz="1400" dirty="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p:txBody>
      </p:sp>
      <p:pic>
        <p:nvPicPr>
          <p:cNvPr id="13" name="Marcador de contenido 3">
            <a:extLst>
              <a:ext uri="{FF2B5EF4-FFF2-40B4-BE49-F238E27FC236}">
                <a16:creationId xmlns:a16="http://schemas.microsoft.com/office/drawing/2014/main" id="{94B6A399-6860-4770-BA12-ECA0B12034BE}"/>
              </a:ext>
            </a:extLst>
          </p:cNvPr>
          <p:cNvPicPr>
            <a:picLocks noChangeAspect="1"/>
          </p:cNvPicPr>
          <p:nvPr/>
        </p:nvPicPr>
        <p:blipFill rotWithShape="1">
          <a:blip r:embed="rId2"/>
          <a:srcRect l="4586" r="2522" b="6042"/>
          <a:stretch/>
        </p:blipFill>
        <p:spPr>
          <a:xfrm>
            <a:off x="5039957" y="1386889"/>
            <a:ext cx="3455972" cy="3954601"/>
          </a:xfrm>
          <a:prstGeom prst="rect">
            <a:avLst/>
          </a:prstGeom>
        </p:spPr>
      </p:pic>
    </p:spTree>
    <p:extLst>
      <p:ext uri="{BB962C8B-B14F-4D97-AF65-F5344CB8AC3E}">
        <p14:creationId xmlns:p14="http://schemas.microsoft.com/office/powerpoint/2010/main" val="3550699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Introducción.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4" y="693663"/>
            <a:ext cx="7883371" cy="618118"/>
          </a:xfrm>
          <a:prstGeom prst="rect">
            <a:avLst/>
          </a:prstGeom>
          <a:noFill/>
        </p:spPr>
        <p:txBody>
          <a:bodyPr wrap="square" rtlCol="0">
            <a:spAutoFit/>
          </a:bodyPr>
          <a:lstStyle/>
          <a:p>
            <a:pPr algn="ctr">
              <a:spcAft>
                <a:spcPts val="505"/>
              </a:spcAft>
            </a:pPr>
            <a:r>
              <a:rPr lang="es-ES" sz="1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Lineamientos Generales para la Entrega-Recepción de la UAEM.</a:t>
            </a:r>
            <a:endParaRPr lang="es-MX" sz="1400"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2" name="CuadroTexto 1">
            <a:extLst>
              <a:ext uri="{FF2B5EF4-FFF2-40B4-BE49-F238E27FC236}">
                <a16:creationId xmlns:a16="http://schemas.microsoft.com/office/drawing/2014/main" id="{EDCB0853-206D-4D09-9419-A45CCD8A5AF2}"/>
              </a:ext>
            </a:extLst>
          </p:cNvPr>
          <p:cNvSpPr txBox="1"/>
          <p:nvPr/>
        </p:nvSpPr>
        <p:spPr>
          <a:xfrm>
            <a:off x="461639" y="1522068"/>
            <a:ext cx="8185211" cy="307777"/>
          </a:xfrm>
          <a:prstGeom prst="rect">
            <a:avLst/>
          </a:prstGeom>
          <a:noFill/>
        </p:spPr>
        <p:txBody>
          <a:bodyPr wrap="square" rtlCol="0">
            <a:spAutoFit/>
          </a:bodyPr>
          <a:lstStyle/>
          <a:p>
            <a:pPr algn="just"/>
            <a:endParaRPr lang="es-ES" sz="14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A4F486B4-4634-4E52-BBBC-500EA0169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314" y="1322774"/>
            <a:ext cx="3666679" cy="4745113"/>
          </a:xfrm>
          <a:prstGeom prst="rect">
            <a:avLst/>
          </a:prstGeom>
        </p:spPr>
      </p:pic>
      <p:sp>
        <p:nvSpPr>
          <p:cNvPr id="10" name="CuadroTexto 9">
            <a:extLst>
              <a:ext uri="{FF2B5EF4-FFF2-40B4-BE49-F238E27FC236}">
                <a16:creationId xmlns:a16="http://schemas.microsoft.com/office/drawing/2014/main" id="{BE1A92DC-0D2F-4649-9564-0326E6C406B4}"/>
              </a:ext>
            </a:extLst>
          </p:cNvPr>
          <p:cNvSpPr txBox="1"/>
          <p:nvPr/>
        </p:nvSpPr>
        <p:spPr>
          <a:xfrm>
            <a:off x="4607509" y="1235795"/>
            <a:ext cx="4039340" cy="4401205"/>
          </a:xfrm>
          <a:prstGeom prst="rect">
            <a:avLst/>
          </a:prstGeom>
          <a:noFill/>
        </p:spPr>
        <p:txBody>
          <a:bodyPr wrap="square" rtlCol="0">
            <a:spAutoFit/>
          </a:bodyPr>
          <a:lstStyle/>
          <a:p>
            <a:pPr algn="just"/>
            <a:r>
              <a:rPr lang="es-ES" sz="1400" dirty="0">
                <a:latin typeface="Arial" panose="020B0604020202020204" pitchFamily="34" charset="0"/>
                <a:cs typeface="Arial" panose="020B0604020202020204" pitchFamily="34" charset="0"/>
              </a:rPr>
              <a:t>Los lineamientos vigentes de entrega-recepción se publicaron en el Órgano Informativo Adolfo Menéndez No. 105 publicados el 13 de Noviembre de 2018.</a:t>
            </a:r>
            <a:endParaRPr lang="es-MX" sz="1400" dirty="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El presente documento consta de 31 artículos y tres transitorios.</a:t>
            </a:r>
            <a:endParaRPr lang="es-MX" sz="1400" dirty="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Dichos lineamientos pueden ser encontrados en la página de la Universidad dentro del apartado de Organización Institucional -&gt; Legislación Universitaria -&gt; Legislación -&gt; Lineamientos Vigentes -&gt; 10. Lineamientos Generales para la Entrega-Recepción de la Universidad Autónoma del Estado de Morelos; contenidos en el enlace siguiente:</a:t>
            </a:r>
          </a:p>
          <a:p>
            <a:pPr algn="just"/>
            <a:endParaRPr lang="es-ES"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https://www.uaem.mx/organizacion-institucional/organo-informativo-universitario/menendez_samara_105.pdf</a:t>
            </a:r>
          </a:p>
        </p:txBody>
      </p:sp>
    </p:spTree>
    <p:extLst>
      <p:ext uri="{BB962C8B-B14F-4D97-AF65-F5344CB8AC3E}">
        <p14:creationId xmlns:p14="http://schemas.microsoft.com/office/powerpoint/2010/main" val="269992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EF4672F-66BE-4F62-B040-03012B72D339}"/>
              </a:ext>
            </a:extLst>
          </p:cNvPr>
          <p:cNvSpPr txBox="1"/>
          <p:nvPr/>
        </p:nvSpPr>
        <p:spPr>
          <a:xfrm>
            <a:off x="1744462" y="2105561"/>
            <a:ext cx="5655076" cy="1323439"/>
          </a:xfrm>
          <a:prstGeom prst="rect">
            <a:avLst/>
          </a:prstGeom>
          <a:noFill/>
        </p:spPr>
        <p:txBody>
          <a:bodyPr wrap="square" rtlCol="0">
            <a:spAutoFit/>
          </a:bodyPr>
          <a:lstStyle/>
          <a:p>
            <a:pPr algn="ctr"/>
            <a:r>
              <a:rPr lang="es-ES" sz="4000" dirty="0">
                <a:solidFill>
                  <a:srgbClr val="002060"/>
                </a:solidFill>
                <a:latin typeface="Arial" panose="020B0604020202020204" pitchFamily="34" charset="0"/>
                <a:cs typeface="Arial" panose="020B0604020202020204" pitchFamily="34" charset="0"/>
              </a:rPr>
              <a:t>Lineamientos de Entrega-Recepción.</a:t>
            </a:r>
            <a:endParaRPr lang="es-MX"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12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graphicFrame>
        <p:nvGraphicFramePr>
          <p:cNvPr id="3" name="Diagrama 2"/>
          <p:cNvGraphicFramePr/>
          <p:nvPr/>
        </p:nvGraphicFramePr>
        <p:xfrm>
          <a:off x="531340" y="1013916"/>
          <a:ext cx="8106032" cy="5732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673442" y="1154472"/>
            <a:ext cx="1940011" cy="1200329"/>
          </a:xfrm>
          <a:prstGeom prst="rect">
            <a:avLst/>
          </a:prstGeom>
          <a:noFill/>
        </p:spPr>
        <p:txBody>
          <a:bodyPr wrap="square" rtlCol="0">
            <a:spAutoFit/>
          </a:bodyPr>
          <a:lstStyle/>
          <a:p>
            <a:r>
              <a:rPr lang="es-MX" sz="1200" dirty="0">
                <a:latin typeface="Arial" panose="020B0604020202020204" pitchFamily="34" charset="0"/>
                <a:cs typeface="Arial" panose="020B0604020202020204" pitchFamily="34" charset="0"/>
              </a:rPr>
              <a:t>ADOLFO MENENDEZ SAMARÁ</a:t>
            </a:r>
          </a:p>
          <a:p>
            <a:r>
              <a:rPr lang="es-MX" sz="1200" dirty="0">
                <a:latin typeface="Arial" panose="020B0604020202020204" pitchFamily="34" charset="0"/>
                <a:cs typeface="Arial" panose="020B0604020202020204" pitchFamily="34" charset="0"/>
              </a:rPr>
              <a:t>NÚMERO 105</a:t>
            </a:r>
          </a:p>
          <a:p>
            <a:r>
              <a:rPr lang="es-MX" sz="1200" dirty="0">
                <a:latin typeface="Arial" panose="020B0604020202020204" pitchFamily="34" charset="0"/>
                <a:cs typeface="Arial" panose="020B0604020202020204" pitchFamily="34" charset="0"/>
              </a:rPr>
              <a:t>AÑO XXIII</a:t>
            </a:r>
          </a:p>
          <a:p>
            <a:r>
              <a:rPr lang="es-MX" sz="1200" dirty="0">
                <a:latin typeface="Arial" panose="020B0604020202020204" pitchFamily="34" charset="0"/>
                <a:cs typeface="Arial" panose="020B0604020202020204" pitchFamily="34" charset="0"/>
              </a:rPr>
              <a:t>13 DE NOVIEMBRE DE 2018</a:t>
            </a:r>
          </a:p>
        </p:txBody>
      </p:sp>
      <p:sp>
        <p:nvSpPr>
          <p:cNvPr id="5" name="CuadroTexto 4"/>
          <p:cNvSpPr txBox="1"/>
          <p:nvPr/>
        </p:nvSpPr>
        <p:spPr>
          <a:xfrm>
            <a:off x="673442" y="3695687"/>
            <a:ext cx="827903" cy="369332"/>
          </a:xfrm>
          <a:prstGeom prst="rect">
            <a:avLst/>
          </a:prstGeom>
          <a:noFill/>
        </p:spPr>
        <p:txBody>
          <a:bodyPr wrap="square" rtlCol="0">
            <a:spAutoFit/>
          </a:bodyPr>
          <a:lstStyle/>
          <a:p>
            <a:r>
              <a:rPr lang="es-MX" dirty="0"/>
              <a:t>Art. 1</a:t>
            </a:r>
          </a:p>
        </p:txBody>
      </p:sp>
      <p:sp>
        <p:nvSpPr>
          <p:cNvPr id="6" name="CuadroTexto 5"/>
          <p:cNvSpPr txBox="1"/>
          <p:nvPr/>
        </p:nvSpPr>
        <p:spPr>
          <a:xfrm>
            <a:off x="7078361" y="5392682"/>
            <a:ext cx="827903" cy="369332"/>
          </a:xfrm>
          <a:prstGeom prst="rect">
            <a:avLst/>
          </a:prstGeom>
          <a:noFill/>
        </p:spPr>
        <p:txBody>
          <a:bodyPr wrap="square" rtlCol="0">
            <a:spAutoFit/>
          </a:bodyPr>
          <a:lstStyle/>
          <a:p>
            <a:r>
              <a:rPr lang="es-MX" dirty="0"/>
              <a:t>Art. 2</a:t>
            </a:r>
          </a:p>
        </p:txBody>
      </p:sp>
    </p:spTree>
    <p:extLst>
      <p:ext uri="{BB962C8B-B14F-4D97-AF65-F5344CB8AC3E}">
        <p14:creationId xmlns:p14="http://schemas.microsoft.com/office/powerpoint/2010/main" val="411976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graphicFrame>
        <p:nvGraphicFramePr>
          <p:cNvPr id="7" name="Diagrama 6"/>
          <p:cNvGraphicFramePr/>
          <p:nvPr/>
        </p:nvGraphicFramePr>
        <p:xfrm>
          <a:off x="401594" y="939114"/>
          <a:ext cx="8365523" cy="5140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55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44843" y="1298130"/>
            <a:ext cx="8291384" cy="399056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endParaRPr lang="es-MX" sz="1800" dirty="0">
              <a:latin typeface="Arial" panose="020B0604020202020204" pitchFamily="34" charset="0"/>
              <a:cs typeface="Arial" panose="020B0604020202020204" pitchFamily="34" charset="0"/>
            </a:endParaRPr>
          </a:p>
        </p:txBody>
      </p:sp>
      <p:graphicFrame>
        <p:nvGraphicFramePr>
          <p:cNvPr id="2" name="Diagrama 1"/>
          <p:cNvGraphicFramePr/>
          <p:nvPr/>
        </p:nvGraphicFramePr>
        <p:xfrm>
          <a:off x="296561" y="963827"/>
          <a:ext cx="8575589" cy="5313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29550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EF4672F-66BE-4F62-B040-03012B72D339}"/>
              </a:ext>
            </a:extLst>
          </p:cNvPr>
          <p:cNvSpPr txBox="1"/>
          <p:nvPr/>
        </p:nvSpPr>
        <p:spPr>
          <a:xfrm>
            <a:off x="1744462" y="2386116"/>
            <a:ext cx="5655076" cy="707886"/>
          </a:xfrm>
          <a:prstGeom prst="rect">
            <a:avLst/>
          </a:prstGeom>
          <a:noFill/>
        </p:spPr>
        <p:txBody>
          <a:bodyPr wrap="square" rtlCol="0">
            <a:spAutoFit/>
          </a:bodyPr>
          <a:lstStyle/>
          <a:p>
            <a:pPr algn="ctr"/>
            <a:r>
              <a:rPr lang="es-ES" sz="4000" dirty="0">
                <a:solidFill>
                  <a:srgbClr val="002060"/>
                </a:solidFill>
                <a:latin typeface="Arial" panose="020B0604020202020204" pitchFamily="34" charset="0"/>
                <a:cs typeface="Arial" panose="020B0604020202020204" pitchFamily="34" charset="0"/>
              </a:rPr>
              <a:t>INTRODUCCIÓN</a:t>
            </a:r>
            <a:r>
              <a:rPr lang="es-ES" sz="36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9387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38664" y="1366179"/>
            <a:ext cx="8291384" cy="399056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50000"/>
              </a:lnSpc>
              <a:buNone/>
            </a:pPr>
            <a:r>
              <a:rPr lang="es-ES" sz="1600" b="1" dirty="0">
                <a:latin typeface="Arial" panose="020B0604020202020204" pitchFamily="34" charset="0"/>
                <a:cs typeface="Arial" panose="020B0604020202020204" pitchFamily="34" charset="0"/>
              </a:rPr>
              <a:t>Artículo 3.-</a:t>
            </a:r>
            <a:r>
              <a:rPr lang="es-ES" sz="1600" dirty="0">
                <a:latin typeface="Arial" panose="020B0604020202020204" pitchFamily="34" charset="0"/>
                <a:cs typeface="Arial" panose="020B0604020202020204" pitchFamily="34" charset="0"/>
              </a:rPr>
              <a:t> Para efecto de los presentes lineamientos se entiende por: </a:t>
            </a:r>
            <a:endParaRPr lang="es-MX" sz="1600" dirty="0">
              <a:latin typeface="Arial" panose="020B0604020202020204" pitchFamily="34" charset="0"/>
              <a:cs typeface="Arial" panose="020B0604020202020204" pitchFamily="34" charset="0"/>
            </a:endParaRPr>
          </a:p>
          <a:p>
            <a:pPr marL="0" indent="0" algn="just">
              <a:lnSpc>
                <a:spcPct val="150000"/>
              </a:lnSpc>
              <a:buNone/>
            </a:pPr>
            <a:r>
              <a:rPr lang="es-ES" sz="1600" b="1" dirty="0">
                <a:latin typeface="Arial" panose="020B0604020202020204" pitchFamily="34" charset="0"/>
                <a:cs typeface="Arial" panose="020B0604020202020204" pitchFamily="34" charset="0"/>
              </a:rPr>
              <a:t>Lineamientos</a:t>
            </a:r>
            <a:r>
              <a:rPr lang="es-ES" sz="1600" dirty="0">
                <a:latin typeface="Arial" panose="020B0604020202020204" pitchFamily="34" charset="0"/>
                <a:cs typeface="Arial" panose="020B0604020202020204" pitchFamily="34" charset="0"/>
              </a:rPr>
              <a:t>: Al documento normativo de interés público que establece las bases para llevar a cabo el proceso de entrega-recepción de los trabajadores universitarios al separarse de sus empleos, cargos o comisiones.</a:t>
            </a:r>
            <a:endParaRPr lang="es-MX" sz="1600" dirty="0">
              <a:latin typeface="Arial" panose="020B0604020202020204" pitchFamily="34" charset="0"/>
              <a:cs typeface="Arial" panose="020B0604020202020204" pitchFamily="34" charset="0"/>
            </a:endParaRPr>
          </a:p>
          <a:p>
            <a:pPr marL="0" indent="0" algn="just">
              <a:lnSpc>
                <a:spcPct val="150000"/>
              </a:lnSpc>
              <a:buNone/>
            </a:pPr>
            <a:r>
              <a:rPr lang="es-ES" sz="1600" b="1" dirty="0">
                <a:latin typeface="Arial" panose="020B0604020202020204" pitchFamily="34" charset="0"/>
                <a:cs typeface="Arial" panose="020B0604020202020204" pitchFamily="34" charset="0"/>
              </a:rPr>
              <a:t>Entrega-Recepción</a:t>
            </a:r>
            <a:r>
              <a:rPr lang="es-ES" sz="1600" dirty="0">
                <a:latin typeface="Arial" panose="020B0604020202020204" pitchFamily="34" charset="0"/>
                <a:cs typeface="Arial" panose="020B0604020202020204" pitchFamily="34" charset="0"/>
              </a:rPr>
              <a:t>: Al proceso administrativo de interés público, de observancia general, de cumplimiento obligatorio y formal, mediante el cual el sujeto obligado que concluye su función, con independencia de la causa que lo origine, hace entrega del despacho de los asuntos a su cargo a la persona que se designe para tal efecto.</a:t>
            </a:r>
            <a:endParaRPr lang="es-MX" sz="1600" dirty="0">
              <a:latin typeface="Arial" panose="020B0604020202020204" pitchFamily="34" charset="0"/>
              <a:cs typeface="Arial" panose="020B0604020202020204" pitchFamily="34" charset="0"/>
            </a:endParaRPr>
          </a:p>
          <a:p>
            <a:pPr marL="0" indent="0" algn="just">
              <a:buNone/>
            </a:pPr>
            <a:endParaRPr lang="es-MX" sz="1600" dirty="0">
              <a:latin typeface="Arial" panose="020B0604020202020204" pitchFamily="34" charset="0"/>
              <a:cs typeface="Arial" panose="020B0604020202020204" pitchFamily="34" charset="0"/>
            </a:endParaRPr>
          </a:p>
        </p:txBody>
      </p:sp>
      <p:sp>
        <p:nvSpPr>
          <p:cNvPr id="6"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1414498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8476" y="1052580"/>
            <a:ext cx="7697336" cy="4752840"/>
          </a:xfrm>
          <a:prstGeom prst="rect">
            <a:avLst/>
          </a:prstGeom>
        </p:spPr>
        <p:txBody>
          <a:bodyPr wrap="square">
            <a:spAutoFit/>
          </a:bodyPr>
          <a:lstStyle/>
          <a:p>
            <a:pPr lvl="0" algn="just">
              <a:lnSpc>
                <a:spcPct val="150000"/>
              </a:lnSpc>
            </a:pPr>
            <a:r>
              <a:rPr lang="es-ES" sz="1700" b="1" dirty="0">
                <a:solidFill>
                  <a:prstClr val="black"/>
                </a:solidFill>
                <a:latin typeface="Arial" panose="020B0604020202020204" pitchFamily="34" charset="0"/>
                <a:cs typeface="Arial" panose="020B0604020202020204" pitchFamily="34" charset="0"/>
              </a:rPr>
              <a:t>Acta</a:t>
            </a:r>
            <a:r>
              <a:rPr lang="es-ES" sz="1700" dirty="0">
                <a:solidFill>
                  <a:prstClr val="black"/>
                </a:solidFill>
                <a:latin typeface="Arial" panose="020B0604020202020204" pitchFamily="34" charset="0"/>
                <a:cs typeface="Arial" panose="020B0604020202020204" pitchFamily="34" charset="0"/>
              </a:rPr>
              <a:t>: Al documento en el que se hace constar el acto de la entrega-recepción, señalando las personas que intervienen y la relación de los recursos humanos, materiales, financieros y documentales que se entregan y reciben.</a:t>
            </a:r>
            <a:endParaRPr lang="es-MX" sz="1700" dirty="0">
              <a:solidFill>
                <a:prstClr val="black"/>
              </a:solidFill>
              <a:latin typeface="Arial" panose="020B0604020202020204" pitchFamily="34" charset="0"/>
              <a:cs typeface="Arial" panose="020B0604020202020204" pitchFamily="34" charset="0"/>
            </a:endParaRPr>
          </a:p>
          <a:p>
            <a:pPr lvl="0" algn="just">
              <a:lnSpc>
                <a:spcPct val="150000"/>
              </a:lnSpc>
            </a:pPr>
            <a:r>
              <a:rPr lang="es-ES" sz="1700" b="1" dirty="0">
                <a:solidFill>
                  <a:prstClr val="black"/>
                </a:solidFill>
                <a:latin typeface="Arial" panose="020B0604020202020204" pitchFamily="34" charset="0"/>
                <a:cs typeface="Arial" panose="020B0604020202020204" pitchFamily="34" charset="0"/>
              </a:rPr>
              <a:t>Dirección General de Administración:</a:t>
            </a:r>
            <a:r>
              <a:rPr lang="es-ES" sz="1700" dirty="0">
                <a:solidFill>
                  <a:prstClr val="black"/>
                </a:solidFill>
                <a:latin typeface="Arial" panose="020B0604020202020204" pitchFamily="34" charset="0"/>
                <a:cs typeface="Arial" panose="020B0604020202020204" pitchFamily="34" charset="0"/>
              </a:rPr>
              <a:t> La Unidad encargada del control de los procesos administrativos, así como del presupuesto de la institución con la finalidad de hacer eficiente el tiempo de respuesta a los usuarios y optimizar los recursos materiales y económicos.</a:t>
            </a:r>
          </a:p>
          <a:p>
            <a:pPr lvl="0" algn="just">
              <a:lnSpc>
                <a:spcPct val="150000"/>
              </a:lnSpc>
            </a:pPr>
            <a:r>
              <a:rPr lang="es-ES" sz="1700" b="1" dirty="0">
                <a:solidFill>
                  <a:prstClr val="black"/>
                </a:solidFill>
                <a:latin typeface="Arial" panose="020B0604020202020204" pitchFamily="34" charset="0"/>
                <a:cs typeface="Arial" panose="020B0604020202020204" pitchFamily="34" charset="0"/>
              </a:rPr>
              <a:t>Sujeto obligado</a:t>
            </a:r>
            <a:r>
              <a:rPr lang="es-ES" sz="1700" dirty="0">
                <a:solidFill>
                  <a:prstClr val="black"/>
                </a:solidFill>
                <a:latin typeface="Arial" panose="020B0604020202020204" pitchFamily="34" charset="0"/>
                <a:cs typeface="Arial" panose="020B0604020202020204" pitchFamily="34" charset="0"/>
              </a:rPr>
              <a:t>: A toda persona que desempeñe un empleo, cargo o comisión en la Universidad Autónoma del Estado de Morelos y que la Legislación Universitaria le encomienda el desempeño de atribuciones y facultades;</a:t>
            </a:r>
            <a:endParaRPr lang="es-MX" sz="1700" dirty="0">
              <a:solidFill>
                <a:prstClr val="black"/>
              </a:solidFill>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id="{27F4F853-7399-4069-A1AB-76A99F4314EE}"/>
              </a:ext>
            </a:extLst>
          </p:cNvPr>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2548907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26308" y="1433718"/>
            <a:ext cx="8291384" cy="399056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50000"/>
              </a:lnSpc>
              <a:buNone/>
            </a:pPr>
            <a:r>
              <a:rPr lang="es-ES" sz="1700" b="1" dirty="0">
                <a:latin typeface="Arial" panose="020B0604020202020204" pitchFamily="34" charset="0"/>
                <a:cs typeface="Arial" panose="020B0604020202020204" pitchFamily="34" charset="0"/>
              </a:rPr>
              <a:t>Sujeto Obligado Entrante</a:t>
            </a:r>
            <a:r>
              <a:rPr lang="es-ES" sz="1700" dirty="0">
                <a:latin typeface="Arial" panose="020B0604020202020204" pitchFamily="34" charset="0"/>
                <a:cs typeface="Arial" panose="020B0604020202020204" pitchFamily="34" charset="0"/>
              </a:rPr>
              <a:t>: A la persona designada oficialmente por el Rector o por alguna Autoridad Unipersonal o Colegiada competente, que sustituye en sus funciones al sujeto obligado Saliente, o, aquel que sea designado como encargado de despacho;</a:t>
            </a:r>
            <a:endParaRPr lang="es-MX" sz="1700" dirty="0">
              <a:latin typeface="Arial" panose="020B0604020202020204" pitchFamily="34" charset="0"/>
              <a:cs typeface="Arial" panose="020B0604020202020204" pitchFamily="34" charset="0"/>
            </a:endParaRPr>
          </a:p>
          <a:p>
            <a:pPr marL="0" indent="0" algn="just">
              <a:lnSpc>
                <a:spcPct val="150000"/>
              </a:lnSpc>
              <a:buNone/>
            </a:pPr>
            <a:r>
              <a:rPr lang="es-ES" sz="1700" b="1" dirty="0">
                <a:latin typeface="Arial" panose="020B0604020202020204" pitchFamily="34" charset="0"/>
                <a:cs typeface="Arial" panose="020B0604020202020204" pitchFamily="34" charset="0"/>
              </a:rPr>
              <a:t>Sujeto Obligado Saliente</a:t>
            </a:r>
            <a:r>
              <a:rPr lang="es-ES" sz="1700" dirty="0">
                <a:latin typeface="Arial" panose="020B0604020202020204" pitchFamily="34" charset="0"/>
                <a:cs typeface="Arial" panose="020B0604020202020204" pitchFamily="34" charset="0"/>
              </a:rPr>
              <a:t>: A la persona que por cualquier razón modifique sus condiciones de su empleo, cargo o comisión, y que, de acuerdo con los presentes Lineamientos, tiene la obligación de llevar a cabo la entrega-recepción; </a:t>
            </a:r>
          </a:p>
          <a:p>
            <a:pPr marL="0" indent="0" algn="just">
              <a:lnSpc>
                <a:spcPct val="150000"/>
              </a:lnSpc>
              <a:buNone/>
            </a:pPr>
            <a:r>
              <a:rPr lang="es-ES" sz="1700" b="1" dirty="0">
                <a:latin typeface="Arial" panose="020B0604020202020204" pitchFamily="34" charset="0"/>
                <a:cs typeface="Arial" panose="020B0604020202020204" pitchFamily="34" charset="0"/>
              </a:rPr>
              <a:t>Archivos:</a:t>
            </a:r>
            <a:r>
              <a:rPr lang="es-ES" sz="1700" dirty="0">
                <a:latin typeface="Arial" panose="020B0604020202020204" pitchFamily="34" charset="0"/>
                <a:cs typeface="Arial" panose="020B0604020202020204" pitchFamily="34" charset="0"/>
              </a:rPr>
              <a:t> Al conjunto ordenado de documentos, así como el lugar donde se alojan o se encuentran resguardados los documentos físicos o datos electrónicos.</a:t>
            </a:r>
            <a:endParaRPr lang="es-MX" sz="1700" dirty="0">
              <a:latin typeface="Arial" panose="020B0604020202020204" pitchFamily="34" charset="0"/>
              <a:cs typeface="Arial" panose="020B0604020202020204" pitchFamily="34" charset="0"/>
            </a:endParaRPr>
          </a:p>
        </p:txBody>
      </p:sp>
      <p:sp>
        <p:nvSpPr>
          <p:cNvPr id="6"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1311048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5563" y="917139"/>
            <a:ext cx="7908878" cy="4360424"/>
          </a:xfrm>
          <a:prstGeom prst="rect">
            <a:avLst/>
          </a:prstGeom>
        </p:spPr>
        <p:txBody>
          <a:bodyPr wrap="square">
            <a:spAutoFit/>
          </a:bodyPr>
          <a:lstStyle/>
          <a:p>
            <a:pPr algn="just">
              <a:lnSpc>
                <a:spcPct val="150000"/>
              </a:lnSpc>
            </a:pPr>
            <a:r>
              <a:rPr lang="es-ES" sz="1700" b="1" dirty="0">
                <a:latin typeface="Arial" panose="020B0604020202020204" pitchFamily="34" charset="0"/>
                <a:cs typeface="Arial" panose="020B0604020202020204" pitchFamily="34" charset="0"/>
              </a:rPr>
              <a:t>Disposiciones administrativas</a:t>
            </a:r>
            <a:r>
              <a:rPr lang="es-ES" sz="1700" dirty="0">
                <a:latin typeface="Arial" panose="020B0604020202020204" pitchFamily="34" charset="0"/>
                <a:cs typeface="Arial" panose="020B0604020202020204" pitchFamily="34" charset="0"/>
              </a:rPr>
              <a:t>: A los presentes lineamientos, manuales, políticas, circulares, memorandos, oficios e instrucciones emitidas por una autoridad competente, que se formulen con motivo del proceso de Entrega-Recepción; </a:t>
            </a:r>
          </a:p>
          <a:p>
            <a:pPr algn="just">
              <a:lnSpc>
                <a:spcPct val="150000"/>
              </a:lnSpc>
            </a:pPr>
            <a:endParaRPr lang="es-ES" sz="1700" dirty="0">
              <a:latin typeface="Arial" panose="020B0604020202020204" pitchFamily="34" charset="0"/>
              <a:cs typeface="Arial" panose="020B0604020202020204" pitchFamily="34" charset="0"/>
            </a:endParaRPr>
          </a:p>
          <a:p>
            <a:pPr algn="just">
              <a:lnSpc>
                <a:spcPct val="150000"/>
              </a:lnSpc>
            </a:pPr>
            <a:r>
              <a:rPr lang="es-ES" sz="1700" b="1" dirty="0">
                <a:latin typeface="Arial" panose="020B0604020202020204" pitchFamily="34" charset="0"/>
                <a:cs typeface="Arial" panose="020B0604020202020204" pitchFamily="34" charset="0"/>
              </a:rPr>
              <a:t>Documentos</a:t>
            </a:r>
            <a:r>
              <a:rPr lang="es-ES" sz="1700" dirty="0">
                <a:latin typeface="Arial" panose="020B0604020202020204" pitchFamily="34" charset="0"/>
                <a:cs typeface="Arial" panose="020B0604020202020204" pitchFamily="34" charset="0"/>
              </a:rPr>
              <a:t>: A todos aquellos documentos generados por el sujeto obligado, o que estén bajo su resguardo, tales como: expedientes, reportes, estudios, resoluciones, contratos, actas, oficios, correspondencia, acuerdos, directivas, directrices, circulares, convenios, instructivos, notas, memorandos, estadísticas, o bien, cualquier otro registro físico o informático que acredite el ejercicio de las facultades o la actividad de estas;</a:t>
            </a:r>
            <a:endParaRPr lang="es-MX" sz="1700" dirty="0">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id="{5F25D2CA-11BA-41C7-A913-E38931C7AB90}"/>
              </a:ext>
            </a:extLst>
          </p:cNvPr>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86883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11369" y="1529955"/>
            <a:ext cx="7804584" cy="399056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50000"/>
              </a:lnSpc>
              <a:buNone/>
            </a:pPr>
            <a:r>
              <a:rPr lang="es-ES" sz="1700" b="1" dirty="0">
                <a:latin typeface="Arial" panose="020B0604020202020204" pitchFamily="34" charset="0"/>
                <a:cs typeface="Arial" panose="020B0604020202020204" pitchFamily="34" charset="0"/>
              </a:rPr>
              <a:t>Universidad</a:t>
            </a:r>
            <a:r>
              <a:rPr lang="es-ES" sz="1700" dirty="0">
                <a:latin typeface="Arial" panose="020B0604020202020204" pitchFamily="34" charset="0"/>
                <a:cs typeface="Arial" panose="020B0604020202020204" pitchFamily="34" charset="0"/>
              </a:rPr>
              <a:t>: A la Universidad Autónoma del Estado de Morelos;</a:t>
            </a:r>
          </a:p>
          <a:p>
            <a:pPr marL="0" indent="0" algn="just">
              <a:lnSpc>
                <a:spcPct val="150000"/>
              </a:lnSpc>
              <a:buNone/>
            </a:pPr>
            <a:r>
              <a:rPr lang="es-ES" sz="1700" b="1" dirty="0">
                <a:latin typeface="Arial" panose="020B0604020202020204" pitchFamily="34" charset="0"/>
                <a:cs typeface="Arial" panose="020B0604020202020204" pitchFamily="34" charset="0"/>
              </a:rPr>
              <a:t>Dependencias</a:t>
            </a:r>
            <a:r>
              <a:rPr lang="es-ES" sz="1700" dirty="0">
                <a:latin typeface="Arial" panose="020B0604020202020204" pitchFamily="34" charset="0"/>
                <a:cs typeface="Arial" panose="020B0604020202020204" pitchFamily="34" charset="0"/>
              </a:rPr>
              <a:t>: Rectoría, Junta de Gobierno, Patronato, Secretarías, Coordinaciones Generales y de Área, Direcciones Generales, de Área y Académicas, así como todas las demás áreas que conforman la estructura de la Universidad Autónoma del Estado de Morelos;</a:t>
            </a:r>
          </a:p>
          <a:p>
            <a:pPr marL="0" indent="0" algn="just">
              <a:lnSpc>
                <a:spcPct val="150000"/>
              </a:lnSpc>
              <a:buNone/>
            </a:pPr>
            <a:r>
              <a:rPr lang="es-ES" sz="1700" b="1" dirty="0">
                <a:latin typeface="Arial" panose="020B0604020202020204" pitchFamily="34" charset="0"/>
                <a:cs typeface="Arial" panose="020B0604020202020204" pitchFamily="34" charset="0"/>
              </a:rPr>
              <a:t>Órgano Interno de Control</a:t>
            </a:r>
            <a:r>
              <a:rPr lang="es-ES" sz="1700" dirty="0">
                <a:latin typeface="Arial" panose="020B0604020202020204" pitchFamily="34" charset="0"/>
                <a:cs typeface="Arial" panose="020B0604020202020204" pitchFamily="34" charset="0"/>
              </a:rPr>
              <a:t>: Al Órgano Interno de Control de la Universidad Autónoma del Estado de Morelos; </a:t>
            </a:r>
            <a:endParaRPr lang="es-MX" sz="1700" dirty="0">
              <a:latin typeface="Arial" panose="020B0604020202020204" pitchFamily="34" charset="0"/>
              <a:cs typeface="Arial" panose="020B0604020202020204" pitchFamily="34" charset="0"/>
            </a:endParaRPr>
          </a:p>
          <a:p>
            <a:pPr marL="0" indent="0" algn="just">
              <a:buNone/>
            </a:pPr>
            <a:endParaRPr lang="es-MX" sz="1600" dirty="0">
              <a:latin typeface="Arial" panose="020B0604020202020204" pitchFamily="34" charset="0"/>
              <a:cs typeface="Arial" panose="020B0604020202020204" pitchFamily="34" charset="0"/>
            </a:endParaRPr>
          </a:p>
        </p:txBody>
      </p:sp>
      <p:sp>
        <p:nvSpPr>
          <p:cNvPr id="5"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3983522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5564" y="1231263"/>
            <a:ext cx="7792872" cy="3183179"/>
          </a:xfrm>
          <a:prstGeom prst="rect">
            <a:avLst/>
          </a:prstGeom>
        </p:spPr>
        <p:txBody>
          <a:bodyPr wrap="square">
            <a:spAutoFit/>
          </a:bodyPr>
          <a:lstStyle/>
          <a:p>
            <a:pPr algn="just">
              <a:lnSpc>
                <a:spcPct val="150000"/>
              </a:lnSpc>
            </a:pPr>
            <a:r>
              <a:rPr lang="es-ES" sz="1700" b="1" dirty="0">
                <a:latin typeface="Arial" panose="020B0604020202020204" pitchFamily="34" charset="0"/>
                <a:cs typeface="Arial" panose="020B0604020202020204" pitchFamily="34" charset="0"/>
              </a:rPr>
              <a:t>Enlace</a:t>
            </a:r>
            <a:r>
              <a:rPr lang="es-ES" sz="1700" dirty="0">
                <a:latin typeface="Arial" panose="020B0604020202020204" pitchFamily="34" charset="0"/>
                <a:cs typeface="Arial" panose="020B0604020202020204" pitchFamily="34" charset="0"/>
              </a:rPr>
              <a:t>: A la persona designada por el Sujeto obligado saliente y por el entrante, para facilitar y proporcionar todos los datos, documentación e información; recibir la documentación y recursos consignados en la presente acta, así como para solicitar la información y documentación que sea pertinente relativa al acta de entrega-recepción.</a:t>
            </a:r>
          </a:p>
          <a:p>
            <a:pPr algn="just">
              <a:lnSpc>
                <a:spcPct val="150000"/>
              </a:lnSpc>
            </a:pPr>
            <a:endParaRPr lang="es-MX" sz="1700" dirty="0">
              <a:latin typeface="Arial" panose="020B0604020202020204" pitchFamily="34" charset="0"/>
              <a:cs typeface="Arial" panose="020B0604020202020204" pitchFamily="34" charset="0"/>
            </a:endParaRPr>
          </a:p>
          <a:p>
            <a:pPr algn="just">
              <a:lnSpc>
                <a:spcPct val="150000"/>
              </a:lnSpc>
            </a:pPr>
            <a:r>
              <a:rPr lang="es-ES" sz="1700" b="1" dirty="0">
                <a:latin typeface="Arial" panose="020B0604020202020204" pitchFamily="34" charset="0"/>
                <a:cs typeface="Arial" panose="020B0604020202020204" pitchFamily="34" charset="0"/>
              </a:rPr>
              <a:t>Recursos</a:t>
            </a:r>
            <a:r>
              <a:rPr lang="es-ES" sz="1700" dirty="0">
                <a:latin typeface="Arial" panose="020B0604020202020204" pitchFamily="34" charset="0"/>
                <a:cs typeface="Arial" panose="020B0604020202020204" pitchFamily="34" charset="0"/>
              </a:rPr>
              <a:t>: Al capital humano, financiero, material y documentales, asignados al sujeto obligado para el cumplimiento de sus funciones.</a:t>
            </a:r>
            <a:endParaRPr lang="es-MX" sz="1700" dirty="0">
              <a:latin typeface="Arial" panose="020B0604020202020204" pitchFamily="34" charset="0"/>
              <a:cs typeface="Arial" panose="020B0604020202020204" pitchFamily="34" charset="0"/>
            </a:endParaRPr>
          </a:p>
        </p:txBody>
      </p:sp>
      <p:sp>
        <p:nvSpPr>
          <p:cNvPr id="3" name="Título 1">
            <a:extLst>
              <a:ext uri="{FF2B5EF4-FFF2-40B4-BE49-F238E27FC236}">
                <a16:creationId xmlns:a16="http://schemas.microsoft.com/office/drawing/2014/main" id="{E88E0420-0519-4D91-B172-42186B3F9217}"/>
              </a:ext>
            </a:extLst>
          </p:cNvPr>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3017464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562232" y="1383957"/>
          <a:ext cx="8044248" cy="45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2248929" y="4819135"/>
            <a:ext cx="1050325" cy="369332"/>
          </a:xfrm>
          <a:prstGeom prst="rect">
            <a:avLst/>
          </a:prstGeom>
          <a:noFill/>
        </p:spPr>
        <p:txBody>
          <a:bodyPr wrap="square" rtlCol="0">
            <a:spAutoFit/>
          </a:bodyPr>
          <a:lstStyle/>
          <a:p>
            <a:r>
              <a:rPr lang="es-MX" b="1" dirty="0"/>
              <a:t>Saliente</a:t>
            </a:r>
          </a:p>
        </p:txBody>
      </p:sp>
      <p:sp>
        <p:nvSpPr>
          <p:cNvPr id="8" name="CuadroTexto 7"/>
          <p:cNvSpPr txBox="1"/>
          <p:nvPr/>
        </p:nvSpPr>
        <p:spPr>
          <a:xfrm>
            <a:off x="5960075" y="2178909"/>
            <a:ext cx="1050325" cy="369332"/>
          </a:xfrm>
          <a:prstGeom prst="rect">
            <a:avLst/>
          </a:prstGeom>
          <a:noFill/>
        </p:spPr>
        <p:txBody>
          <a:bodyPr wrap="square" rtlCol="0">
            <a:spAutoFit/>
          </a:bodyPr>
          <a:lstStyle/>
          <a:p>
            <a:r>
              <a:rPr lang="es-MX" b="1" dirty="0"/>
              <a:t>Entrante</a:t>
            </a:r>
          </a:p>
        </p:txBody>
      </p:sp>
      <p:sp>
        <p:nvSpPr>
          <p:cNvPr id="9" name="CuadroTexto 8"/>
          <p:cNvSpPr txBox="1"/>
          <p:nvPr/>
        </p:nvSpPr>
        <p:spPr>
          <a:xfrm>
            <a:off x="1682577" y="887670"/>
            <a:ext cx="5803557" cy="400110"/>
          </a:xfrm>
          <a:prstGeom prst="rect">
            <a:avLst/>
          </a:prstGeom>
          <a:noFill/>
        </p:spPr>
        <p:txBody>
          <a:bodyPr wrap="square" rtlCol="0">
            <a:spAutoFit/>
          </a:bodyPr>
          <a:lstStyle/>
          <a:p>
            <a:r>
              <a:rPr lang="es-MX" sz="2000" b="1" dirty="0"/>
              <a:t>Artículo 4 </a:t>
            </a:r>
            <a:r>
              <a:rPr lang="es-MX" sz="2000" dirty="0"/>
              <a:t>Finalidad del Proceso Entrega-Recepción</a:t>
            </a:r>
          </a:p>
        </p:txBody>
      </p:sp>
      <p:sp>
        <p:nvSpPr>
          <p:cNvPr id="11"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405059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graphicFrame>
        <p:nvGraphicFramePr>
          <p:cNvPr id="6" name="Diagrama 5"/>
          <p:cNvGraphicFramePr/>
          <p:nvPr/>
        </p:nvGraphicFramePr>
        <p:xfrm>
          <a:off x="426307" y="1322173"/>
          <a:ext cx="8316097" cy="4732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3104633" y="2174788"/>
            <a:ext cx="2959444" cy="2554545"/>
          </a:xfrm>
          <a:prstGeom prst="rect">
            <a:avLst/>
          </a:prstGeom>
          <a:noFill/>
        </p:spPr>
        <p:txBody>
          <a:bodyPr wrap="square" rtlCol="0">
            <a:spAutoFit/>
          </a:bodyPr>
          <a:lstStyle/>
          <a:p>
            <a:pPr lvl="0"/>
            <a:endParaRPr lang="es-MX" sz="1600" dirty="0">
              <a:solidFill>
                <a:schemeClr val="bg1"/>
              </a:solidFill>
            </a:endParaRPr>
          </a:p>
          <a:p>
            <a:pPr lvl="0" algn="just"/>
            <a:r>
              <a:rPr lang="es-MX" sz="1600" dirty="0">
                <a:solidFill>
                  <a:schemeClr val="bg1"/>
                </a:solidFill>
              </a:rPr>
              <a:t>OFICIO</a:t>
            </a:r>
          </a:p>
          <a:p>
            <a:pPr lvl="0" algn="just"/>
            <a:r>
              <a:rPr lang="es-MX" sz="1600" dirty="0">
                <a:solidFill>
                  <a:schemeClr val="bg1"/>
                </a:solidFill>
              </a:rPr>
              <a:t>1.- Nombre completo</a:t>
            </a:r>
          </a:p>
          <a:p>
            <a:pPr lvl="0" algn="just"/>
            <a:r>
              <a:rPr lang="es-MX" sz="1600" dirty="0">
                <a:solidFill>
                  <a:schemeClr val="bg1"/>
                </a:solidFill>
              </a:rPr>
              <a:t>2.-Puesto</a:t>
            </a:r>
          </a:p>
          <a:p>
            <a:pPr lvl="0" algn="just"/>
            <a:r>
              <a:rPr lang="es-MX" sz="1600" dirty="0">
                <a:solidFill>
                  <a:schemeClr val="bg1"/>
                </a:solidFill>
              </a:rPr>
              <a:t>3.- No. De Empleado</a:t>
            </a:r>
          </a:p>
          <a:p>
            <a:pPr lvl="0" algn="just"/>
            <a:r>
              <a:rPr lang="es-MX" sz="1600" dirty="0">
                <a:solidFill>
                  <a:schemeClr val="bg1"/>
                </a:solidFill>
              </a:rPr>
              <a:t>4.- Copia de su identificación Oficial</a:t>
            </a:r>
          </a:p>
          <a:p>
            <a:pPr lvl="0" algn="just"/>
            <a:r>
              <a:rPr lang="es-MX" sz="1600" dirty="0">
                <a:solidFill>
                  <a:schemeClr val="bg1"/>
                </a:solidFill>
              </a:rPr>
              <a:t>5.- Fecha de separación</a:t>
            </a:r>
          </a:p>
          <a:p>
            <a:pPr lvl="0" algn="just"/>
            <a:r>
              <a:rPr lang="es-MX" sz="1600" dirty="0">
                <a:solidFill>
                  <a:schemeClr val="bg1"/>
                </a:solidFill>
              </a:rPr>
              <a:t>6.- Domicilio del área administrativa de adscripción.</a:t>
            </a:r>
          </a:p>
        </p:txBody>
      </p:sp>
      <p:sp>
        <p:nvSpPr>
          <p:cNvPr id="9" name="CuadroTexto 8"/>
          <p:cNvSpPr txBox="1"/>
          <p:nvPr/>
        </p:nvSpPr>
        <p:spPr>
          <a:xfrm>
            <a:off x="4012855" y="860508"/>
            <a:ext cx="2051222" cy="461665"/>
          </a:xfrm>
          <a:prstGeom prst="rect">
            <a:avLst/>
          </a:prstGeom>
          <a:noFill/>
        </p:spPr>
        <p:txBody>
          <a:bodyPr wrap="square" rtlCol="0">
            <a:spAutoFit/>
          </a:bodyPr>
          <a:lstStyle/>
          <a:p>
            <a:r>
              <a:rPr lang="es-MX" sz="2400" b="1" dirty="0"/>
              <a:t>Artículo 4</a:t>
            </a:r>
          </a:p>
        </p:txBody>
      </p:sp>
    </p:spTree>
    <p:extLst>
      <p:ext uri="{BB962C8B-B14F-4D97-AF65-F5344CB8AC3E}">
        <p14:creationId xmlns:p14="http://schemas.microsoft.com/office/powerpoint/2010/main" val="3926684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44843" y="914401"/>
            <a:ext cx="8291384" cy="4213652"/>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endParaRPr lang="es-ES" sz="1800" b="1" dirty="0">
              <a:latin typeface="Arial" panose="020B0604020202020204" pitchFamily="34" charset="0"/>
              <a:cs typeface="Arial" panose="020B0604020202020204" pitchFamily="34" charset="0"/>
            </a:endParaRPr>
          </a:p>
        </p:txBody>
      </p:sp>
      <p:sp>
        <p:nvSpPr>
          <p:cNvPr id="5"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graphicFrame>
        <p:nvGraphicFramePr>
          <p:cNvPr id="2" name="Diagrama 1"/>
          <p:cNvGraphicFramePr/>
          <p:nvPr/>
        </p:nvGraphicFramePr>
        <p:xfrm>
          <a:off x="296561" y="1013258"/>
          <a:ext cx="8612661" cy="443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066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44843" y="914401"/>
            <a:ext cx="8291384" cy="4213652"/>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endParaRPr lang="es-ES" sz="1800" b="1" dirty="0">
              <a:latin typeface="Arial" panose="020B0604020202020204" pitchFamily="34" charset="0"/>
              <a:cs typeface="Arial" panose="020B0604020202020204" pitchFamily="34" charset="0"/>
            </a:endParaRPr>
          </a:p>
        </p:txBody>
      </p:sp>
      <p:graphicFrame>
        <p:nvGraphicFramePr>
          <p:cNvPr id="2" name="Diagrama 1"/>
          <p:cNvGraphicFramePr/>
          <p:nvPr/>
        </p:nvGraphicFramePr>
        <p:xfrm>
          <a:off x="296561" y="1013258"/>
          <a:ext cx="8612661" cy="443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15807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2B7916-2AD4-4DA7-9870-466CEC7237A1}"/>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Definición</a:t>
            </a:r>
            <a:endParaRPr lang="es-MX" sz="1600" b="1" dirty="0">
              <a:solidFill>
                <a:srgbClr val="002060"/>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BA61A9CC-3DF1-49BB-BF69-A89411955350}"/>
              </a:ext>
            </a:extLst>
          </p:cNvPr>
          <p:cNvSpPr txBox="1"/>
          <p:nvPr/>
        </p:nvSpPr>
        <p:spPr>
          <a:xfrm>
            <a:off x="1127463" y="651740"/>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Procedimiento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AD62E9A4-8B1A-4A1A-8A54-2419DB433F5C}"/>
              </a:ext>
            </a:extLst>
          </p:cNvPr>
          <p:cNvSpPr txBox="1"/>
          <p:nvPr/>
        </p:nvSpPr>
        <p:spPr>
          <a:xfrm>
            <a:off x="630314" y="1130170"/>
            <a:ext cx="7883371" cy="2036455"/>
          </a:xfrm>
          <a:prstGeom prst="rect">
            <a:avLst/>
          </a:prstGeom>
          <a:noFill/>
        </p:spPr>
        <p:txBody>
          <a:bodyPr wrap="square" rtlCol="0">
            <a:spAutoFit/>
          </a:bodyPr>
          <a:lstStyle/>
          <a:p>
            <a:pPr algn="just">
              <a:spcAft>
                <a:spcPts val="505"/>
              </a:spcAft>
            </a:pPr>
            <a:r>
              <a:rPr lang="es-ES" b="1" dirty="0">
                <a:effectLst/>
                <a:latin typeface="Arial" panose="020B0604020202020204" pitchFamily="34" charset="0"/>
                <a:ea typeface="Times New Roman" panose="02020603050405020304" pitchFamily="18" charset="0"/>
                <a:cs typeface="Times New Roman" panose="02020603050405020304" pitchFamily="18" charset="0"/>
              </a:rPr>
              <a:t>Entrega-Recepción:</a:t>
            </a:r>
            <a:r>
              <a:rPr lang="es-ES" dirty="0">
                <a:effectLst/>
                <a:latin typeface="Arial" panose="020B0604020202020204" pitchFamily="34" charset="0"/>
                <a:ea typeface="Times New Roman" panose="02020603050405020304" pitchFamily="18" charset="0"/>
                <a:cs typeface="Times New Roman" panose="02020603050405020304" pitchFamily="18" charset="0"/>
              </a:rPr>
              <a:t> Proceso administrativo de interés público, de observancia general, de cumplimiento obligatorio y formal, mediante el cual el sujeto obligado que concluye su función, con independencia de la causa que lo origine, hace entrega del despacho de los asuntos a su cargo a la persona que se designe para tal efecto.</a:t>
            </a:r>
          </a:p>
          <a:p>
            <a:pPr algn="just">
              <a:spcAft>
                <a:spcPts val="505"/>
              </a:spcAft>
            </a:pPr>
            <a:endParaRPr lang="es-ES" dirty="0">
              <a:effectLst/>
              <a:latin typeface="Arial" panose="020B0604020202020204" pitchFamily="34" charset="0"/>
              <a:ea typeface="Times New Roman" panose="02020603050405020304" pitchFamily="18" charset="0"/>
              <a:cs typeface="Times New Roman" panose="02020603050405020304" pitchFamily="18" charset="0"/>
            </a:endParaRPr>
          </a:p>
          <a:p>
            <a:pPr algn="r">
              <a:spcAft>
                <a:spcPts val="505"/>
              </a:spcAft>
            </a:pPr>
            <a:r>
              <a:rPr lang="es-ES" sz="1000" b="1" dirty="0">
                <a:latin typeface="Arial" panose="020B0604020202020204" pitchFamily="34" charset="0"/>
                <a:ea typeface="Times New Roman" panose="02020603050405020304" pitchFamily="18" charset="0"/>
                <a:cs typeface="Times New Roman" panose="02020603050405020304" pitchFamily="18" charset="0"/>
              </a:rPr>
              <a:t>Artículo 3 Lineamientos Generales para la Entrega-Recepción de la UAEM</a:t>
            </a:r>
          </a:p>
        </p:txBody>
      </p:sp>
      <p:pic>
        <p:nvPicPr>
          <p:cNvPr id="18" name="Imagen 17" descr="Imagen que contiene tabla&#10;&#10;Descripción generada automáticamente">
            <a:extLst>
              <a:ext uri="{FF2B5EF4-FFF2-40B4-BE49-F238E27FC236}">
                <a16:creationId xmlns:a16="http://schemas.microsoft.com/office/drawing/2014/main" id="{421744D8-C832-4679-AF49-8A433D5A9180}"/>
              </a:ext>
            </a:extLst>
          </p:cNvPr>
          <p:cNvPicPr>
            <a:picLocks noChangeAspect="1"/>
          </p:cNvPicPr>
          <p:nvPr/>
        </p:nvPicPr>
        <p:blipFill rotWithShape="1">
          <a:blip r:embed="rId2">
            <a:extLst>
              <a:ext uri="{28A0092B-C50C-407E-A947-70E740481C1C}">
                <a14:useLocalDpi xmlns:a14="http://schemas.microsoft.com/office/drawing/2010/main" val="0"/>
              </a:ext>
            </a:extLst>
          </a:blip>
          <a:srcRect l="49608" t="92564"/>
          <a:stretch/>
        </p:blipFill>
        <p:spPr>
          <a:xfrm>
            <a:off x="6614158" y="6012160"/>
            <a:ext cx="2529842" cy="117297"/>
          </a:xfrm>
          <a:prstGeom prst="rect">
            <a:avLst/>
          </a:prstGeom>
        </p:spPr>
      </p:pic>
      <p:pic>
        <p:nvPicPr>
          <p:cNvPr id="1026" name="Picture 2" descr="Joven Emprendedora Empacando Producto En La Caja Para Sus Clientes Después  De Recibir El Pedido En">
            <a:extLst>
              <a:ext uri="{FF2B5EF4-FFF2-40B4-BE49-F238E27FC236}">
                <a16:creationId xmlns:a16="http://schemas.microsoft.com/office/drawing/2014/main" id="{9CC81AD7-D890-4CA0-A52E-55F1C52BD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836" y="3255172"/>
            <a:ext cx="4638327" cy="257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011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44843" y="1137489"/>
            <a:ext cx="8291384" cy="3990563"/>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graphicFrame>
        <p:nvGraphicFramePr>
          <p:cNvPr id="6" name="Diagrama 5"/>
          <p:cNvGraphicFramePr/>
          <p:nvPr/>
        </p:nvGraphicFramePr>
        <p:xfrm>
          <a:off x="444843" y="1537599"/>
          <a:ext cx="8291384" cy="4485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543696" y="991549"/>
            <a:ext cx="8081319" cy="400110"/>
          </a:xfrm>
          <a:prstGeom prst="rect">
            <a:avLst/>
          </a:prstGeom>
          <a:noFill/>
        </p:spPr>
        <p:txBody>
          <a:bodyPr wrap="square" rtlCol="0">
            <a:spAutoFit/>
          </a:bodyPr>
          <a:lstStyle/>
          <a:p>
            <a:r>
              <a:rPr lang="es-MX" sz="2000" b="1" dirty="0"/>
              <a:t>Artículo 7. </a:t>
            </a:r>
            <a:r>
              <a:rPr lang="es-MX" sz="2000" dirty="0"/>
              <a:t>La Entrega-Recepción se efectuará mediante Acta que contendrá:</a:t>
            </a:r>
            <a:endParaRPr lang="es-MX" sz="2000" b="1" dirty="0"/>
          </a:p>
        </p:txBody>
      </p:sp>
    </p:spTree>
    <p:extLst>
      <p:ext uri="{BB962C8B-B14F-4D97-AF65-F5344CB8AC3E}">
        <p14:creationId xmlns:p14="http://schemas.microsoft.com/office/powerpoint/2010/main" val="150855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a 16"/>
          <p:cNvGraphicFramePr/>
          <p:nvPr/>
        </p:nvGraphicFramePr>
        <p:xfrm>
          <a:off x="420129" y="1173891"/>
          <a:ext cx="8328454" cy="4880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uadroTexto 17"/>
          <p:cNvSpPr txBox="1"/>
          <p:nvPr/>
        </p:nvSpPr>
        <p:spPr>
          <a:xfrm>
            <a:off x="1631091" y="1029013"/>
            <a:ext cx="5906530" cy="369332"/>
          </a:xfrm>
          <a:prstGeom prst="rect">
            <a:avLst/>
          </a:prstGeom>
          <a:noFill/>
        </p:spPr>
        <p:txBody>
          <a:bodyPr wrap="square" rtlCol="0">
            <a:spAutoFit/>
          </a:bodyPr>
          <a:lstStyle/>
          <a:p>
            <a:r>
              <a:rPr lang="es-MX" dirty="0"/>
              <a:t>15 días hábiles para formalizar la Entrega-Recepción </a:t>
            </a:r>
            <a:r>
              <a:rPr lang="es-MX" b="1" dirty="0"/>
              <a:t>(Art. 8)</a:t>
            </a:r>
          </a:p>
        </p:txBody>
      </p:sp>
      <p:sp>
        <p:nvSpPr>
          <p:cNvPr id="19" name="CuadroTexto 18"/>
          <p:cNvSpPr txBox="1"/>
          <p:nvPr/>
        </p:nvSpPr>
        <p:spPr>
          <a:xfrm>
            <a:off x="3931507" y="4580116"/>
            <a:ext cx="1305698" cy="369332"/>
          </a:xfrm>
          <a:prstGeom prst="rect">
            <a:avLst/>
          </a:prstGeom>
          <a:noFill/>
        </p:spPr>
        <p:txBody>
          <a:bodyPr wrap="square" rtlCol="0">
            <a:spAutoFit/>
          </a:bodyPr>
          <a:lstStyle/>
          <a:p>
            <a:r>
              <a:rPr lang="es-MX" b="1" dirty="0"/>
              <a:t>(Articulo 9)</a:t>
            </a:r>
          </a:p>
        </p:txBody>
      </p:sp>
      <p:sp>
        <p:nvSpPr>
          <p:cNvPr id="20"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3793241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383059" y="1721369"/>
          <a:ext cx="8402594" cy="4175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401594" y="936538"/>
            <a:ext cx="8439665" cy="646331"/>
          </a:xfrm>
          <a:prstGeom prst="rect">
            <a:avLst/>
          </a:prstGeom>
          <a:noFill/>
        </p:spPr>
        <p:txBody>
          <a:bodyPr wrap="square" rtlCol="0">
            <a:spAutoFit/>
          </a:bodyPr>
          <a:lstStyle/>
          <a:p>
            <a:pPr algn="just"/>
            <a:r>
              <a:rPr lang="es-MX" dirty="0"/>
              <a:t>Omisión del Sujeto Obligado Saliente de formalización del proceso entrega-recepción </a:t>
            </a:r>
            <a:r>
              <a:rPr lang="es-MX" b="1" dirty="0"/>
              <a:t>(Artículo 8, 26)</a:t>
            </a:r>
          </a:p>
        </p:txBody>
      </p:sp>
      <p:sp>
        <p:nvSpPr>
          <p:cNvPr id="4" name="CuadroTexto 3"/>
          <p:cNvSpPr txBox="1"/>
          <p:nvPr/>
        </p:nvSpPr>
        <p:spPr>
          <a:xfrm>
            <a:off x="1173892" y="1721369"/>
            <a:ext cx="1037967" cy="369332"/>
          </a:xfrm>
          <a:prstGeom prst="rect">
            <a:avLst/>
          </a:prstGeom>
          <a:noFill/>
        </p:spPr>
        <p:txBody>
          <a:bodyPr wrap="square" rtlCol="0">
            <a:spAutoFit/>
          </a:bodyPr>
          <a:lstStyle/>
          <a:p>
            <a:r>
              <a:rPr lang="es-MX" dirty="0"/>
              <a:t>¿Quién?</a:t>
            </a:r>
          </a:p>
        </p:txBody>
      </p:sp>
      <p:sp>
        <p:nvSpPr>
          <p:cNvPr id="9" name="CuadroTexto 8"/>
          <p:cNvSpPr txBox="1"/>
          <p:nvPr/>
        </p:nvSpPr>
        <p:spPr>
          <a:xfrm>
            <a:off x="3558745" y="1700435"/>
            <a:ext cx="2088292" cy="369332"/>
          </a:xfrm>
          <a:prstGeom prst="rect">
            <a:avLst/>
          </a:prstGeom>
          <a:noFill/>
        </p:spPr>
        <p:txBody>
          <a:bodyPr wrap="square" rtlCol="0">
            <a:spAutoFit/>
          </a:bodyPr>
          <a:lstStyle/>
          <a:p>
            <a:r>
              <a:rPr lang="es-MX" dirty="0"/>
              <a:t>¿Qué debe hacer?</a:t>
            </a:r>
          </a:p>
        </p:txBody>
      </p:sp>
      <p:sp>
        <p:nvSpPr>
          <p:cNvPr id="10" name="CuadroTexto 9"/>
          <p:cNvSpPr txBox="1"/>
          <p:nvPr/>
        </p:nvSpPr>
        <p:spPr>
          <a:xfrm>
            <a:off x="401594" y="5531714"/>
            <a:ext cx="2582562" cy="369332"/>
          </a:xfrm>
          <a:prstGeom prst="rect">
            <a:avLst/>
          </a:prstGeom>
          <a:noFill/>
        </p:spPr>
        <p:txBody>
          <a:bodyPr wrap="square" rtlCol="0">
            <a:spAutoFit/>
          </a:bodyPr>
          <a:lstStyle/>
          <a:p>
            <a:r>
              <a:rPr lang="es-MX" dirty="0"/>
              <a:t>¿A quién debe notificar?</a:t>
            </a:r>
          </a:p>
        </p:txBody>
      </p:sp>
      <p:sp>
        <p:nvSpPr>
          <p:cNvPr id="11" name="CuadroTexto 10"/>
          <p:cNvSpPr txBox="1"/>
          <p:nvPr/>
        </p:nvSpPr>
        <p:spPr>
          <a:xfrm>
            <a:off x="6248399" y="1444370"/>
            <a:ext cx="2574324" cy="646331"/>
          </a:xfrm>
          <a:prstGeom prst="rect">
            <a:avLst/>
          </a:prstGeom>
          <a:noFill/>
        </p:spPr>
        <p:txBody>
          <a:bodyPr wrap="square" rtlCol="0">
            <a:spAutoFit/>
          </a:bodyPr>
          <a:lstStyle/>
          <a:p>
            <a:pPr algn="ctr"/>
            <a:r>
              <a:rPr lang="es-MX" dirty="0"/>
              <a:t>¿Qué plazo tiene para notificarlo?</a:t>
            </a:r>
          </a:p>
        </p:txBody>
      </p:sp>
      <p:sp>
        <p:nvSpPr>
          <p:cNvPr id="12" name="CuadroTexto 11"/>
          <p:cNvSpPr txBox="1"/>
          <p:nvPr/>
        </p:nvSpPr>
        <p:spPr>
          <a:xfrm>
            <a:off x="6028037" y="5603620"/>
            <a:ext cx="2582562" cy="369332"/>
          </a:xfrm>
          <a:prstGeom prst="rect">
            <a:avLst/>
          </a:prstGeom>
          <a:noFill/>
        </p:spPr>
        <p:txBody>
          <a:bodyPr wrap="square" rtlCol="0">
            <a:spAutoFit/>
          </a:bodyPr>
          <a:lstStyle/>
          <a:p>
            <a:pPr algn="ctr"/>
            <a:r>
              <a:rPr lang="es-MX" dirty="0"/>
              <a:t>¿Plazo?</a:t>
            </a:r>
          </a:p>
        </p:txBody>
      </p:sp>
      <p:sp>
        <p:nvSpPr>
          <p:cNvPr id="13" name="CuadroTexto 12"/>
          <p:cNvSpPr txBox="1"/>
          <p:nvPr/>
        </p:nvSpPr>
        <p:spPr>
          <a:xfrm>
            <a:off x="3330145" y="5574100"/>
            <a:ext cx="2582562" cy="646331"/>
          </a:xfrm>
          <a:prstGeom prst="rect">
            <a:avLst/>
          </a:prstGeom>
          <a:noFill/>
        </p:spPr>
        <p:txBody>
          <a:bodyPr wrap="square" rtlCol="0">
            <a:spAutoFit/>
          </a:bodyPr>
          <a:lstStyle/>
          <a:p>
            <a:pPr algn="ctr"/>
            <a:r>
              <a:rPr lang="es-MX" dirty="0"/>
              <a:t>El Órgano Interno de Control</a:t>
            </a:r>
          </a:p>
        </p:txBody>
      </p:sp>
      <p:sp>
        <p:nvSpPr>
          <p:cNvPr id="14"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3893750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805880" y="952795"/>
            <a:ext cx="1556952" cy="332970"/>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r>
              <a:rPr lang="es-ES" sz="1800" b="1" dirty="0">
                <a:latin typeface="Arial" panose="020B0604020202020204" pitchFamily="34" charset="0"/>
                <a:cs typeface="Arial" panose="020B0604020202020204" pitchFamily="34" charset="0"/>
              </a:rPr>
              <a:t>Artículo 10</a:t>
            </a:r>
            <a:endParaRPr lang="es-MX" sz="1800" dirty="0">
              <a:latin typeface="Arial" panose="020B0604020202020204" pitchFamily="34" charset="0"/>
              <a:cs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3591639719"/>
              </p:ext>
            </p:extLst>
          </p:nvPr>
        </p:nvGraphicFramePr>
        <p:xfrm>
          <a:off x="386148" y="1655805"/>
          <a:ext cx="8396416" cy="323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4010713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617839" y="988541"/>
          <a:ext cx="8019534" cy="500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2685116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graphicFrame>
        <p:nvGraphicFramePr>
          <p:cNvPr id="6" name="Diagrama 5"/>
          <p:cNvGraphicFramePr/>
          <p:nvPr/>
        </p:nvGraphicFramePr>
        <p:xfrm>
          <a:off x="370703" y="1161535"/>
          <a:ext cx="8538519" cy="4942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2106824" y="1161535"/>
            <a:ext cx="1692876" cy="369332"/>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Artículo 13</a:t>
            </a:r>
          </a:p>
        </p:txBody>
      </p:sp>
      <p:sp>
        <p:nvSpPr>
          <p:cNvPr id="9" name="CuadroTexto 8"/>
          <p:cNvSpPr txBox="1"/>
          <p:nvPr/>
        </p:nvSpPr>
        <p:spPr>
          <a:xfrm>
            <a:off x="2767911" y="3632886"/>
            <a:ext cx="1816445" cy="830997"/>
          </a:xfrm>
          <a:prstGeom prst="rect">
            <a:avLst/>
          </a:prstGeom>
          <a:noFill/>
        </p:spPr>
        <p:txBody>
          <a:bodyPr wrap="square" rtlCol="0">
            <a:spAutoFit/>
          </a:bodyPr>
          <a:lstStyle/>
          <a:p>
            <a:pPr algn="ctr"/>
            <a:r>
              <a:rPr lang="es-MX" sz="2400" b="1" dirty="0">
                <a:solidFill>
                  <a:schemeClr val="bg1"/>
                </a:solidFill>
              </a:rPr>
              <a:t>Atribuciones del OIC</a:t>
            </a:r>
          </a:p>
        </p:txBody>
      </p:sp>
    </p:spTree>
    <p:extLst>
      <p:ext uri="{BB962C8B-B14F-4D97-AF65-F5344CB8AC3E}">
        <p14:creationId xmlns:p14="http://schemas.microsoft.com/office/powerpoint/2010/main" val="3181499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graphicFrame>
        <p:nvGraphicFramePr>
          <p:cNvPr id="2" name="Diagrama 1"/>
          <p:cNvGraphicFramePr/>
          <p:nvPr/>
        </p:nvGraphicFramePr>
        <p:xfrm>
          <a:off x="803188" y="1124465"/>
          <a:ext cx="7562335" cy="4893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803188" y="1124465"/>
            <a:ext cx="1692876" cy="923330"/>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Artículo 14 </a:t>
            </a:r>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¿Quiénes intervienen?</a:t>
            </a:r>
          </a:p>
        </p:txBody>
      </p:sp>
    </p:spTree>
    <p:extLst>
      <p:ext uri="{BB962C8B-B14F-4D97-AF65-F5344CB8AC3E}">
        <p14:creationId xmlns:p14="http://schemas.microsoft.com/office/powerpoint/2010/main" val="281602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44843" y="989208"/>
            <a:ext cx="8291384" cy="1383289"/>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r>
              <a:rPr lang="es-ES" sz="1800" b="1" dirty="0">
                <a:latin typeface="Arial" panose="020B0604020202020204" pitchFamily="34" charset="0"/>
                <a:cs typeface="Arial" panose="020B0604020202020204" pitchFamily="34" charset="0"/>
              </a:rPr>
              <a:t>Artículo 15.-</a:t>
            </a:r>
            <a:r>
              <a:rPr lang="es-ES" sz="1800" dirty="0">
                <a:latin typeface="Arial" panose="020B0604020202020204" pitchFamily="34" charset="0"/>
                <a:cs typeface="Arial" panose="020B0604020202020204" pitchFamily="34" charset="0"/>
              </a:rPr>
              <a:t> Para llevar a cabo la entrega-recepción, el sujeto obligado saliente deberá realizar un </a:t>
            </a:r>
            <a:r>
              <a:rPr lang="es-ES" sz="1800" u="sng" dirty="0">
                <a:latin typeface="Arial" panose="020B0604020202020204" pitchFamily="34" charset="0"/>
                <a:cs typeface="Arial" panose="020B0604020202020204" pitchFamily="34" charset="0"/>
              </a:rPr>
              <a:t>acto solemne</a:t>
            </a:r>
            <a:r>
              <a:rPr lang="es-ES" sz="1800" dirty="0">
                <a:latin typeface="Arial" panose="020B0604020202020204" pitchFamily="34" charset="0"/>
                <a:cs typeface="Arial" panose="020B0604020202020204" pitchFamily="34" charset="0"/>
              </a:rPr>
              <a:t>, en el que se haga entrega de la documentación a que se refiere el </a:t>
            </a:r>
            <a:r>
              <a:rPr lang="es-ES" sz="1800" u="sng" dirty="0">
                <a:latin typeface="Arial" panose="020B0604020202020204" pitchFamily="34" charset="0"/>
                <a:cs typeface="Arial" panose="020B0604020202020204" pitchFamily="34" charset="0"/>
              </a:rPr>
              <a:t>artículo 16</a:t>
            </a:r>
            <a:r>
              <a:rPr lang="es-ES" sz="1800" dirty="0">
                <a:latin typeface="Arial" panose="020B0604020202020204" pitchFamily="34" charset="0"/>
                <a:cs typeface="Arial" panose="020B0604020202020204" pitchFamily="34" charset="0"/>
              </a:rPr>
              <a:t> de los presentes lineamientos según corresponda al sujeto obligado entrante, elaborando para tal efecto, el acta respectiva y sus anexos correspondientes.</a:t>
            </a:r>
            <a:endParaRPr lang="es-MX" sz="1800" dirty="0">
              <a:latin typeface="Arial" panose="020B0604020202020204" pitchFamily="34" charset="0"/>
              <a:cs typeface="Arial" panose="020B0604020202020204" pitchFamily="34" charset="0"/>
            </a:endParaRPr>
          </a:p>
          <a:p>
            <a:pPr marL="457200" indent="-457200" algn="just">
              <a:buFont typeface="+mj-lt"/>
              <a:buAutoNum type="arabicPeriod"/>
            </a:pP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p:txBody>
      </p:sp>
      <p:sp>
        <p:nvSpPr>
          <p:cNvPr id="5"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graphicFrame>
        <p:nvGraphicFramePr>
          <p:cNvPr id="2" name="Diagrama 1"/>
          <p:cNvGraphicFramePr/>
          <p:nvPr/>
        </p:nvGraphicFramePr>
        <p:xfrm>
          <a:off x="438664" y="3472249"/>
          <a:ext cx="8291384" cy="203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contenido 2"/>
          <p:cNvSpPr txBox="1">
            <a:spLocks/>
          </p:cNvSpPr>
          <p:nvPr/>
        </p:nvSpPr>
        <p:spPr>
          <a:xfrm>
            <a:off x="444844" y="2706137"/>
            <a:ext cx="8291383" cy="568404"/>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r>
              <a:rPr lang="es-ES" sz="1800" b="1" dirty="0">
                <a:latin typeface="Arial" panose="020B0604020202020204" pitchFamily="34" charset="0"/>
                <a:cs typeface="Arial" panose="020B0604020202020204" pitchFamily="34" charset="0"/>
              </a:rPr>
              <a:t>Artículo </a:t>
            </a:r>
            <a:r>
              <a:rPr lang="es-MX" sz="1800" b="1" dirty="0">
                <a:latin typeface="Arial" panose="020B0604020202020204" pitchFamily="34" charset="0"/>
                <a:cs typeface="Arial" panose="020B0604020202020204" pitchFamily="34" charset="0"/>
              </a:rPr>
              <a:t>16 </a:t>
            </a:r>
            <a:r>
              <a:rPr lang="es-MX" sz="1800" dirty="0">
                <a:latin typeface="Arial" panose="020B0604020202020204" pitchFamily="34" charset="0"/>
                <a:cs typeface="Arial" panose="020B0604020202020204" pitchFamily="34" charset="0"/>
              </a:rPr>
              <a:t>Requisitos mínimos que debe contener el acta para considerarse válida y que cumple con su finalidad.</a:t>
            </a:r>
          </a:p>
          <a:p>
            <a:pPr marL="457200" indent="-457200" algn="just">
              <a:buFont typeface="+mj-lt"/>
              <a:buAutoNum type="arabicPeriod"/>
            </a:pP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a:p>
            <a:pPr marL="0" indent="0" algn="just">
              <a:buNone/>
            </a:pP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881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20130" y="951470"/>
          <a:ext cx="8402594" cy="522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200987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nvGraphicFramePr>
        <p:xfrm>
          <a:off x="420130" y="951470"/>
          <a:ext cx="8402594" cy="522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Tree>
    <p:extLst>
      <p:ext uri="{BB962C8B-B14F-4D97-AF65-F5344CB8AC3E}">
        <p14:creationId xmlns:p14="http://schemas.microsoft.com/office/powerpoint/2010/main" val="1005298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descr="Imagen que contiene tabla&#10;&#10;Descripción generada automáticamente">
            <a:extLst>
              <a:ext uri="{FF2B5EF4-FFF2-40B4-BE49-F238E27FC236}">
                <a16:creationId xmlns:a16="http://schemas.microsoft.com/office/drawing/2014/main" id="{D09B38F4-379C-4B46-9529-D6DEBF557C84}"/>
              </a:ext>
            </a:extLst>
          </p:cNvPr>
          <p:cNvPicPr>
            <a:picLocks noChangeAspect="1"/>
          </p:cNvPicPr>
          <p:nvPr/>
        </p:nvPicPr>
        <p:blipFill rotWithShape="1">
          <a:blip r:embed="rId2">
            <a:extLst>
              <a:ext uri="{28A0092B-C50C-407E-A947-70E740481C1C}">
                <a14:useLocalDpi xmlns:a14="http://schemas.microsoft.com/office/drawing/2010/main" val="0"/>
              </a:ext>
            </a:extLst>
          </a:blip>
          <a:srcRect l="49608"/>
          <a:stretch/>
        </p:blipFill>
        <p:spPr>
          <a:xfrm>
            <a:off x="6525026" y="2613583"/>
            <a:ext cx="2194070" cy="3515874"/>
          </a:xfrm>
          <a:prstGeom prst="rect">
            <a:avLst/>
          </a:prstGeom>
        </p:spPr>
      </p:pic>
      <p:pic>
        <p:nvPicPr>
          <p:cNvPr id="13" name="Imagen 12" descr="Imagen que contiene tabla&#10;&#10;Descripción generada automáticamente">
            <a:extLst>
              <a:ext uri="{FF2B5EF4-FFF2-40B4-BE49-F238E27FC236}">
                <a16:creationId xmlns:a16="http://schemas.microsoft.com/office/drawing/2014/main" id="{8320D2CD-4F45-42E5-A22F-F4430FE10A9C}"/>
              </a:ext>
            </a:extLst>
          </p:cNvPr>
          <p:cNvPicPr>
            <a:picLocks noChangeAspect="1"/>
          </p:cNvPicPr>
          <p:nvPr/>
        </p:nvPicPr>
        <p:blipFill rotWithShape="1">
          <a:blip r:embed="rId2">
            <a:extLst>
              <a:ext uri="{28A0092B-C50C-407E-A947-70E740481C1C}">
                <a14:useLocalDpi xmlns:a14="http://schemas.microsoft.com/office/drawing/2010/main" val="0"/>
              </a:ext>
            </a:extLst>
          </a:blip>
          <a:srcRect r="45534"/>
          <a:stretch/>
        </p:blipFill>
        <p:spPr>
          <a:xfrm>
            <a:off x="328474" y="2661057"/>
            <a:ext cx="2572895" cy="3545393"/>
          </a:xfrm>
          <a:prstGeom prst="rect">
            <a:avLst/>
          </a:prstGeom>
        </p:spPr>
      </p:pic>
      <p:sp>
        <p:nvSpPr>
          <p:cNvPr id="2" name="CuadroTexto 1">
            <a:extLst>
              <a:ext uri="{FF2B5EF4-FFF2-40B4-BE49-F238E27FC236}">
                <a16:creationId xmlns:a16="http://schemas.microsoft.com/office/drawing/2014/main" id="{982B7916-2AD4-4DA7-9870-466CEC7237A1}"/>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Objeto</a:t>
            </a:r>
            <a:endParaRPr lang="es-MX" sz="1600" b="1" dirty="0">
              <a:solidFill>
                <a:srgbClr val="002060"/>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BA61A9CC-3DF1-49BB-BF69-A89411955350}"/>
              </a:ext>
            </a:extLst>
          </p:cNvPr>
          <p:cNvSpPr txBox="1"/>
          <p:nvPr/>
        </p:nvSpPr>
        <p:spPr>
          <a:xfrm>
            <a:off x="1127463" y="651740"/>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Procedimiento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AD62E9A4-8B1A-4A1A-8A54-2419DB433F5C}"/>
              </a:ext>
            </a:extLst>
          </p:cNvPr>
          <p:cNvSpPr txBox="1"/>
          <p:nvPr/>
        </p:nvSpPr>
        <p:spPr>
          <a:xfrm>
            <a:off x="630312" y="1040846"/>
            <a:ext cx="7883371" cy="1569660"/>
          </a:xfrm>
          <a:prstGeom prst="rect">
            <a:avLst/>
          </a:prstGeom>
          <a:noFill/>
        </p:spPr>
        <p:txBody>
          <a:bodyPr wrap="square" rtlCol="0">
            <a:spAutoFit/>
          </a:bodyPr>
          <a:lstStyle/>
          <a:p>
            <a:pPr algn="just">
              <a:spcAft>
                <a:spcPts val="505"/>
              </a:spcAft>
            </a:pPr>
            <a:r>
              <a:rPr lang="es-MX" sz="1600" dirty="0">
                <a:effectLst/>
                <a:latin typeface="Arial" panose="020B0604020202020204" pitchFamily="34" charset="0"/>
                <a:ea typeface="Times New Roman" panose="02020603050405020304" pitchFamily="18" charset="0"/>
                <a:cs typeface="Times New Roman" panose="02020603050405020304" pitchFamily="18" charset="0"/>
              </a:rPr>
              <a:t>El </a:t>
            </a:r>
            <a:r>
              <a:rPr lang="es-MX" sz="1600" b="1" dirty="0">
                <a:effectLst/>
                <a:latin typeface="Arial" panose="020B0604020202020204" pitchFamily="34" charset="0"/>
                <a:ea typeface="Times New Roman" panose="02020603050405020304" pitchFamily="18" charset="0"/>
                <a:cs typeface="Times New Roman" panose="02020603050405020304" pitchFamily="18" charset="0"/>
              </a:rPr>
              <a:t>proceso de entrega recepción</a:t>
            </a:r>
            <a:r>
              <a:rPr lang="es-MX" sz="1600" dirty="0">
                <a:effectLst/>
                <a:latin typeface="Arial" panose="020B0604020202020204" pitchFamily="34" charset="0"/>
                <a:ea typeface="Times New Roman" panose="02020603050405020304" pitchFamily="18" charset="0"/>
                <a:cs typeface="Times New Roman" panose="02020603050405020304" pitchFamily="18" charset="0"/>
              </a:rPr>
              <a:t>, tiene como </a:t>
            </a:r>
            <a:r>
              <a:rPr lang="es-MX" sz="1600" b="1" dirty="0">
                <a:effectLst/>
                <a:latin typeface="Arial" panose="020B0604020202020204" pitchFamily="34" charset="0"/>
                <a:ea typeface="Times New Roman" panose="02020603050405020304" pitchFamily="18" charset="0"/>
                <a:cs typeface="Times New Roman" panose="02020603050405020304" pitchFamily="18" charset="0"/>
              </a:rPr>
              <a:t>objeto</a:t>
            </a:r>
            <a:r>
              <a:rPr lang="es-MX" sz="1600" dirty="0">
                <a:effectLst/>
                <a:latin typeface="Arial" panose="020B0604020202020204" pitchFamily="34" charset="0"/>
                <a:ea typeface="Times New Roman" panose="02020603050405020304" pitchFamily="18" charset="0"/>
                <a:cs typeface="Times New Roman" panose="02020603050405020304" pitchFamily="18" charset="0"/>
              </a:rPr>
              <a:t> dar cumplimiento al acto legal y administrativo mediante el cual el </a:t>
            </a:r>
            <a:r>
              <a:rPr lang="es-MX" sz="1600" b="1" dirty="0">
                <a:effectLst/>
                <a:latin typeface="Arial" panose="020B0604020202020204" pitchFamily="34" charset="0"/>
                <a:ea typeface="Times New Roman" panose="02020603050405020304" pitchFamily="18" charset="0"/>
                <a:cs typeface="Times New Roman" panose="02020603050405020304" pitchFamily="18" charset="0"/>
              </a:rPr>
              <a:t>sujeto obligado saliente</a:t>
            </a:r>
            <a:r>
              <a:rPr lang="es-MX" sz="1600" dirty="0">
                <a:effectLst/>
                <a:latin typeface="Arial" panose="020B0604020202020204" pitchFamily="34" charset="0"/>
                <a:ea typeface="Times New Roman" panose="02020603050405020304" pitchFamily="18" charset="0"/>
                <a:cs typeface="Times New Roman" panose="02020603050405020304" pitchFamily="18" charset="0"/>
              </a:rPr>
              <a:t> entrega de forma ordenada, completa y oportuna al </a:t>
            </a:r>
            <a:r>
              <a:rPr lang="es-MX" sz="1600" b="1" dirty="0">
                <a:effectLst/>
                <a:latin typeface="Arial" panose="020B0604020202020204" pitchFamily="34" charset="0"/>
                <a:ea typeface="Times New Roman" panose="02020603050405020304" pitchFamily="18" charset="0"/>
                <a:cs typeface="Times New Roman" panose="02020603050405020304" pitchFamily="18" charset="0"/>
              </a:rPr>
              <a:t>sujeto obligado saliente entrante</a:t>
            </a:r>
            <a:r>
              <a:rPr lang="es-MX" sz="1600" dirty="0">
                <a:effectLst/>
                <a:latin typeface="Arial" panose="020B0604020202020204" pitchFamily="34" charset="0"/>
                <a:ea typeface="Times New Roman" panose="02020603050405020304" pitchFamily="18" charset="0"/>
                <a:cs typeface="Times New Roman" panose="02020603050405020304" pitchFamily="18" charset="0"/>
              </a:rPr>
              <a:t>, todos los bienes muebles, inmuebles, archivos, almacenes, fondos, valores y demás documentos e información relacionada con los programas, presupuestos y recursos del cargo que venía desempeñando.</a:t>
            </a:r>
            <a:endParaRPr lang="es-ES" dirty="0">
              <a:solidFill>
                <a:srgbClr val="000000"/>
              </a:solidFill>
              <a:effectLst/>
              <a:latin typeface="Arial" panose="020B0604020202020204" pitchFamily="34" charset="0"/>
              <a:ea typeface="Times New Roman" panose="02020603050405020304" pitchFamily="18" charset="0"/>
            </a:endParaRPr>
          </a:p>
        </p:txBody>
      </p:sp>
      <p:graphicFrame>
        <p:nvGraphicFramePr>
          <p:cNvPr id="3" name="Diagrama 2">
            <a:extLst>
              <a:ext uri="{FF2B5EF4-FFF2-40B4-BE49-F238E27FC236}">
                <a16:creationId xmlns:a16="http://schemas.microsoft.com/office/drawing/2014/main" id="{F44BE36C-BEBA-45E2-9D0A-1AB14037FEF7}"/>
              </a:ext>
            </a:extLst>
          </p:cNvPr>
          <p:cNvGraphicFramePr/>
          <p:nvPr/>
        </p:nvGraphicFramePr>
        <p:xfrm>
          <a:off x="2218507" y="2579890"/>
          <a:ext cx="4706983" cy="3096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ángulo 13">
            <a:extLst>
              <a:ext uri="{FF2B5EF4-FFF2-40B4-BE49-F238E27FC236}">
                <a16:creationId xmlns:a16="http://schemas.microsoft.com/office/drawing/2014/main" id="{65BFBE02-463B-4F2B-9583-CE2565AC3665}"/>
              </a:ext>
            </a:extLst>
          </p:cNvPr>
          <p:cNvSpPr/>
          <p:nvPr/>
        </p:nvSpPr>
        <p:spPr>
          <a:xfrm>
            <a:off x="-511493" y="5827494"/>
            <a:ext cx="4271395" cy="369332"/>
          </a:xfrm>
          <a:prstGeom prst="rect">
            <a:avLst/>
          </a:prstGeom>
          <a:noFill/>
        </p:spPr>
        <p:txBody>
          <a:bodyPr wrap="square" lIns="91440" tIns="45720" rIns="91440" bIns="45720">
            <a:spAutoFit/>
          </a:bodyPr>
          <a:lstStyle/>
          <a:p>
            <a:pPr algn="ctr"/>
            <a:r>
              <a:rPr lang="es-E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Sujeto Obligado Saliente</a:t>
            </a:r>
          </a:p>
        </p:txBody>
      </p:sp>
      <p:pic>
        <p:nvPicPr>
          <p:cNvPr id="18" name="Imagen 17" descr="Imagen que contiene tabla&#10;&#10;Descripción generada automáticamente">
            <a:extLst>
              <a:ext uri="{FF2B5EF4-FFF2-40B4-BE49-F238E27FC236}">
                <a16:creationId xmlns:a16="http://schemas.microsoft.com/office/drawing/2014/main" id="{421744D8-C832-4679-AF49-8A433D5A9180}"/>
              </a:ext>
            </a:extLst>
          </p:cNvPr>
          <p:cNvPicPr>
            <a:picLocks noChangeAspect="1"/>
          </p:cNvPicPr>
          <p:nvPr/>
        </p:nvPicPr>
        <p:blipFill rotWithShape="1">
          <a:blip r:embed="rId2">
            <a:extLst>
              <a:ext uri="{28A0092B-C50C-407E-A947-70E740481C1C}">
                <a14:useLocalDpi xmlns:a14="http://schemas.microsoft.com/office/drawing/2010/main" val="0"/>
              </a:ext>
            </a:extLst>
          </a:blip>
          <a:srcRect l="49608" t="92564"/>
          <a:stretch/>
        </p:blipFill>
        <p:spPr>
          <a:xfrm>
            <a:off x="6614158" y="6012160"/>
            <a:ext cx="2529842" cy="117297"/>
          </a:xfrm>
          <a:prstGeom prst="rect">
            <a:avLst/>
          </a:prstGeom>
        </p:spPr>
      </p:pic>
      <p:sp>
        <p:nvSpPr>
          <p:cNvPr id="20" name="Rectángulo 19">
            <a:extLst>
              <a:ext uri="{FF2B5EF4-FFF2-40B4-BE49-F238E27FC236}">
                <a16:creationId xmlns:a16="http://schemas.microsoft.com/office/drawing/2014/main" id="{1DD0ABF9-C2BD-4BC8-A535-534B3CF2FCCE}"/>
              </a:ext>
            </a:extLst>
          </p:cNvPr>
          <p:cNvSpPr/>
          <p:nvPr/>
        </p:nvSpPr>
        <p:spPr>
          <a:xfrm>
            <a:off x="2284379" y="3933624"/>
            <a:ext cx="4575238" cy="830997"/>
          </a:xfrm>
          <a:prstGeom prst="rect">
            <a:avLst/>
          </a:prstGeom>
          <a:noFill/>
        </p:spPr>
        <p:txBody>
          <a:bodyPr wrap="square" lIns="91440" tIns="45720" rIns="91440" bIns="45720">
            <a:spAutoFit/>
          </a:bodyPr>
          <a:lstStyle/>
          <a:p>
            <a:pPr algn="ctr"/>
            <a:r>
              <a:rPr lang="es-E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Ordenada</a:t>
            </a:r>
            <a:br>
              <a:rPr lang="es-E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s-E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Completa</a:t>
            </a:r>
            <a:br>
              <a:rPr lang="es-E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s-ES" sz="16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Oportuna</a:t>
            </a:r>
          </a:p>
        </p:txBody>
      </p:sp>
      <p:sp>
        <p:nvSpPr>
          <p:cNvPr id="21" name="Rectángulo 20">
            <a:extLst>
              <a:ext uri="{FF2B5EF4-FFF2-40B4-BE49-F238E27FC236}">
                <a16:creationId xmlns:a16="http://schemas.microsoft.com/office/drawing/2014/main" id="{88E5BF76-3FBA-4435-8E7B-64796230ABF3}"/>
              </a:ext>
            </a:extLst>
          </p:cNvPr>
          <p:cNvSpPr/>
          <p:nvPr/>
        </p:nvSpPr>
        <p:spPr>
          <a:xfrm>
            <a:off x="3404595" y="3470826"/>
            <a:ext cx="2334806" cy="400110"/>
          </a:xfrm>
          <a:prstGeom prst="rect">
            <a:avLst/>
          </a:prstGeom>
          <a:noFill/>
        </p:spPr>
        <p:txBody>
          <a:bodyPr wrap="square" lIns="91440" tIns="45720" rIns="91440" bIns="45720">
            <a:spAutoFit/>
          </a:bodyPr>
          <a:lstStyle/>
          <a:p>
            <a:pPr algn="ctr"/>
            <a:r>
              <a:rPr lang="es-E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Entrega</a:t>
            </a:r>
          </a:p>
        </p:txBody>
      </p:sp>
      <p:sp>
        <p:nvSpPr>
          <p:cNvPr id="15" name="Rectángulo 14">
            <a:extLst>
              <a:ext uri="{FF2B5EF4-FFF2-40B4-BE49-F238E27FC236}">
                <a16:creationId xmlns:a16="http://schemas.microsoft.com/office/drawing/2014/main" id="{CE2453C4-3A00-4FD7-9256-F41A01ED1B8E}"/>
              </a:ext>
            </a:extLst>
          </p:cNvPr>
          <p:cNvSpPr/>
          <p:nvPr/>
        </p:nvSpPr>
        <p:spPr>
          <a:xfrm>
            <a:off x="5486364" y="5842261"/>
            <a:ext cx="4271395" cy="369332"/>
          </a:xfrm>
          <a:prstGeom prst="rect">
            <a:avLst/>
          </a:prstGeom>
          <a:noFill/>
        </p:spPr>
        <p:txBody>
          <a:bodyPr wrap="square" lIns="91440" tIns="45720" rIns="91440" bIns="45720">
            <a:spAutoFit/>
          </a:bodyPr>
          <a:lstStyle/>
          <a:p>
            <a:pPr algn="ctr"/>
            <a:r>
              <a:rPr lang="es-E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Sujeto Obligado Entrante</a:t>
            </a:r>
          </a:p>
        </p:txBody>
      </p:sp>
    </p:spTree>
    <p:extLst>
      <p:ext uri="{BB962C8B-B14F-4D97-AF65-F5344CB8AC3E}">
        <p14:creationId xmlns:p14="http://schemas.microsoft.com/office/powerpoint/2010/main" val="2904222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09267" y="1050879"/>
            <a:ext cx="3270912" cy="294791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ct val="150000"/>
              </a:lnSpc>
            </a:pPr>
            <a:r>
              <a:rPr lang="es-ES" sz="2000" b="1" dirty="0">
                <a:latin typeface="Arial" panose="020B0604020202020204" pitchFamily="34" charset="0"/>
                <a:cs typeface="Arial" panose="020B0604020202020204" pitchFamily="34" charset="0"/>
              </a:rPr>
              <a:t>Artículo 17</a:t>
            </a:r>
            <a:r>
              <a:rPr lang="es-ES" sz="2000" dirty="0">
                <a:latin typeface="Arial" panose="020B0604020202020204" pitchFamily="34" charset="0"/>
                <a:cs typeface="Arial" panose="020B0604020202020204" pitchFamily="34" charset="0"/>
              </a:rPr>
              <a:t>.- Los Trabajadores Universitarios Salientes, deberán preparar la entrega de los asuntos y recursos</a:t>
            </a:r>
            <a:endParaRPr lang="es-MX" sz="2000" dirty="0">
              <a:latin typeface="Arial" panose="020B0604020202020204" pitchFamily="34" charset="0"/>
              <a:cs typeface="Arial" panose="020B0604020202020204" pitchFamily="34" charset="0"/>
            </a:endParaRPr>
          </a:p>
        </p:txBody>
      </p:sp>
      <p:sp>
        <p:nvSpPr>
          <p:cNvPr id="4" name="Rectángulo redondeado 3"/>
          <p:cNvSpPr/>
          <p:nvPr/>
        </p:nvSpPr>
        <p:spPr>
          <a:xfrm>
            <a:off x="4421875" y="1241946"/>
            <a:ext cx="4449169" cy="3753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dirty="0">
                <a:solidFill>
                  <a:schemeClr val="tx1"/>
                </a:solidFill>
                <a:latin typeface="Arial" panose="020B0604020202020204" pitchFamily="34" charset="0"/>
                <a:cs typeface="Arial" panose="020B0604020202020204" pitchFamily="34" charset="0"/>
              </a:rPr>
              <a:t>mediante los documentos que a continuación se describen, en su caso, </a:t>
            </a:r>
            <a:r>
              <a:rPr lang="es-ES" b="1" dirty="0">
                <a:solidFill>
                  <a:schemeClr val="tx1"/>
                </a:solidFill>
                <a:latin typeface="Arial" panose="020B0604020202020204" pitchFamily="34" charset="0"/>
                <a:cs typeface="Arial" panose="020B0604020202020204" pitchFamily="34" charset="0"/>
              </a:rPr>
              <a:t>y de acuerdo a la naturaleza de la actividad desarrollada</a:t>
            </a:r>
            <a:r>
              <a:rPr lang="es-ES" dirty="0">
                <a:solidFill>
                  <a:schemeClr val="tx1"/>
                </a:solidFill>
                <a:latin typeface="Arial" panose="020B0604020202020204" pitchFamily="34" charset="0"/>
                <a:cs typeface="Arial" panose="020B0604020202020204" pitchFamily="34" charset="0"/>
              </a:rPr>
              <a:t>, de conformidad con los siguientes rubros, como se observa en el siguiente ejemplo </a:t>
            </a:r>
            <a:endParaRPr lang="es-MX" dirty="0">
              <a:solidFill>
                <a:schemeClr val="tx1"/>
              </a:solidFill>
              <a:latin typeface="Arial" panose="020B0604020202020204" pitchFamily="34" charset="0"/>
              <a:cs typeface="Arial" panose="020B0604020202020204" pitchFamily="34" charset="0"/>
            </a:endParaRPr>
          </a:p>
        </p:txBody>
      </p:sp>
      <p:sp>
        <p:nvSpPr>
          <p:cNvPr id="8" name="Flecha derecha 7"/>
          <p:cNvSpPr/>
          <p:nvPr/>
        </p:nvSpPr>
        <p:spPr>
          <a:xfrm>
            <a:off x="3671247" y="2743198"/>
            <a:ext cx="559559" cy="5595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88440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EF4672F-66BE-4F62-B040-03012B72D339}"/>
              </a:ext>
            </a:extLst>
          </p:cNvPr>
          <p:cNvSpPr txBox="1"/>
          <p:nvPr/>
        </p:nvSpPr>
        <p:spPr>
          <a:xfrm>
            <a:off x="1744462" y="2474893"/>
            <a:ext cx="5655076" cy="1200329"/>
          </a:xfrm>
          <a:prstGeom prst="rect">
            <a:avLst/>
          </a:prstGeom>
          <a:noFill/>
        </p:spPr>
        <p:txBody>
          <a:bodyPr wrap="square" rtlCol="0">
            <a:spAutoFit/>
          </a:bodyPr>
          <a:lstStyle/>
          <a:p>
            <a:pPr algn="ctr"/>
            <a:r>
              <a:rPr lang="es-ES" sz="3600" dirty="0">
                <a:solidFill>
                  <a:srgbClr val="002060"/>
                </a:solidFill>
                <a:latin typeface="Arial" panose="020B0604020202020204" pitchFamily="34" charset="0"/>
                <a:cs typeface="Arial" panose="020B0604020202020204" pitchFamily="34" charset="0"/>
              </a:rPr>
              <a:t>Llenado del Acta de Entrega-Recepción</a:t>
            </a:r>
            <a:endParaRPr lang="es-MX" sz="3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549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933445"/>
            <a:ext cx="7883371" cy="4991110"/>
          </a:xfrm>
          <a:prstGeom prst="rect">
            <a:avLst/>
          </a:prstGeom>
          <a:noFill/>
        </p:spPr>
        <p:txBody>
          <a:bodyPr wrap="square" rtlCol="0">
            <a:spAutoFit/>
          </a:bodyPr>
          <a:lstStyle/>
          <a:p>
            <a:pPr algn="ctr">
              <a:spcAft>
                <a:spcPts val="505"/>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ACTA ADMINISTRATIVA DE ENTREGA-RECEPCIÓN </a:t>
            </a:r>
            <a:endParaRPr lang="es-MX" sz="14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600" dirty="0">
              <a:solidFill>
                <a:srgbClr val="000000"/>
              </a:solidFill>
              <a:effectLst/>
              <a:latin typeface="Tahoma" panose="020B0604030504040204" pitchFamily="34" charset="0"/>
              <a:ea typeface="Times New Roman" panose="02020603050405020304" pitchFamily="18"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ÁREA:</a:t>
            </a:r>
            <a:r>
              <a:rPr lang="es-E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s-ES" sz="14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_______________________</a:t>
            </a:r>
            <a:r>
              <a:rPr lang="es-ES" sz="1400" b="1" dirty="0">
                <a:effectLst/>
                <a:latin typeface="Arial" panose="020B0604020202020204" pitchFamily="34" charset="0"/>
                <a:ea typeface="Times New Roman" panose="02020603050405020304" pitchFamily="18" charset="0"/>
                <a:cs typeface="Times New Roman" panose="02020603050405020304" pitchFamily="18" charset="0"/>
              </a:rPr>
              <a:t>(1)</a:t>
            </a:r>
            <a:endParaRPr lang="es-MX" sz="1400"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400" dirty="0">
                <a:solidFill>
                  <a:srgbClr val="000000"/>
                </a:solidFill>
                <a:effectLst/>
                <a:latin typeface="Arial" panose="020B0604020202020204" pitchFamily="34" charset="0"/>
                <a:ea typeface="Times New Roman" panose="02020603050405020304" pitchFamily="18" charset="0"/>
              </a:rPr>
              <a:t> </a:t>
            </a:r>
            <a:endParaRPr lang="es-MX" sz="1400" dirty="0">
              <a:solidFill>
                <a:srgbClr val="000000"/>
              </a:solidFill>
              <a:effectLst/>
              <a:latin typeface="Tahoma" panose="020B0604030504040204" pitchFamily="34" charset="0"/>
              <a:ea typeface="Times New Roman" panose="02020603050405020304" pitchFamily="18" charset="0"/>
            </a:endParaRPr>
          </a:p>
          <a:p>
            <a:pPr algn="just"/>
            <a:r>
              <a:rPr lang="es-ES" sz="1400" dirty="0">
                <a:effectLst/>
                <a:latin typeface="Arial" panose="020B0604020202020204" pitchFamily="34" charset="0"/>
                <a:ea typeface="Times New Roman" panose="02020603050405020304" pitchFamily="18" charset="0"/>
              </a:rPr>
              <a:t>En la Ciudad de </a:t>
            </a:r>
            <a:r>
              <a:rPr lang="es-ES" sz="1400" dirty="0">
                <a:solidFill>
                  <a:srgbClr val="FF0000"/>
                </a:solidFill>
                <a:effectLst/>
                <a:latin typeface="Arial" panose="020B0604020202020204" pitchFamily="34" charset="0"/>
                <a:ea typeface="Times New Roman" panose="02020603050405020304" pitchFamily="18" charset="0"/>
              </a:rPr>
              <a:t>________________</a:t>
            </a:r>
            <a:r>
              <a:rPr lang="es-ES" sz="1400" b="1" dirty="0">
                <a:effectLst/>
                <a:latin typeface="Arial" panose="020B0604020202020204" pitchFamily="34" charset="0"/>
                <a:ea typeface="Times New Roman" panose="02020603050405020304" pitchFamily="18" charset="0"/>
              </a:rPr>
              <a:t>(2) </a:t>
            </a:r>
            <a:r>
              <a:rPr lang="es-ES" sz="1400" dirty="0">
                <a:effectLst/>
                <a:latin typeface="Arial" panose="020B0604020202020204" pitchFamily="34" charset="0"/>
                <a:ea typeface="Times New Roman" panose="02020603050405020304" pitchFamily="18" charset="0"/>
              </a:rPr>
              <a:t>siendo las </a:t>
            </a:r>
            <a:r>
              <a:rPr lang="es-ES" sz="1400" dirty="0">
                <a:solidFill>
                  <a:srgbClr val="FF0000"/>
                </a:solidFill>
                <a:effectLst/>
                <a:latin typeface="Arial" panose="020B0604020202020204" pitchFamily="34" charset="0"/>
                <a:ea typeface="Times New Roman" panose="02020603050405020304" pitchFamily="18" charset="0"/>
              </a:rPr>
              <a:t>___________</a:t>
            </a:r>
            <a:r>
              <a:rPr lang="es-ES" sz="1400" b="1" dirty="0">
                <a:effectLst/>
                <a:latin typeface="Arial" panose="020B0604020202020204" pitchFamily="34" charset="0"/>
                <a:ea typeface="Times New Roman" panose="02020603050405020304" pitchFamily="18" charset="0"/>
              </a:rPr>
              <a:t>(3) </a:t>
            </a:r>
            <a:r>
              <a:rPr lang="es-ES" sz="1400" dirty="0">
                <a:effectLst/>
                <a:latin typeface="Arial" panose="020B0604020202020204" pitchFamily="34" charset="0"/>
                <a:ea typeface="Times New Roman" panose="02020603050405020304" pitchFamily="18" charset="0"/>
              </a:rPr>
              <a:t>horas del día </a:t>
            </a:r>
            <a:r>
              <a:rPr lang="es-ES" sz="1400" dirty="0">
                <a:solidFill>
                  <a:srgbClr val="FF0000"/>
                </a:solidFill>
                <a:effectLst/>
                <a:latin typeface="Arial" panose="020B0604020202020204" pitchFamily="34" charset="0"/>
                <a:ea typeface="Times New Roman" panose="02020603050405020304" pitchFamily="18" charset="0"/>
              </a:rPr>
              <a:t>_________</a:t>
            </a:r>
            <a:r>
              <a:rPr lang="es-ES" sz="1400" b="1" dirty="0">
                <a:effectLst/>
                <a:latin typeface="Arial" panose="020B0604020202020204" pitchFamily="34" charset="0"/>
                <a:ea typeface="Times New Roman" panose="02020603050405020304" pitchFamily="18" charset="0"/>
              </a:rPr>
              <a:t>(4) </a:t>
            </a:r>
            <a:r>
              <a:rPr lang="es-ES" sz="1400" dirty="0">
                <a:effectLst/>
                <a:latin typeface="Arial" panose="020B0604020202020204" pitchFamily="34" charset="0"/>
                <a:ea typeface="Times New Roman" panose="02020603050405020304" pitchFamily="18" charset="0"/>
              </a:rPr>
              <a:t>se reunieron en las oficinas de </a:t>
            </a:r>
            <a:r>
              <a:rPr lang="es-ES" sz="1400" dirty="0">
                <a:solidFill>
                  <a:srgbClr val="FF0000"/>
                </a:solidFill>
                <a:effectLst/>
                <a:latin typeface="Arial" panose="020B0604020202020204" pitchFamily="34" charset="0"/>
                <a:ea typeface="Times New Roman" panose="02020603050405020304" pitchFamily="18" charset="0"/>
              </a:rPr>
              <a:t>______________</a:t>
            </a:r>
            <a:r>
              <a:rPr lang="es-ES" sz="1400" b="1" dirty="0">
                <a:effectLst/>
                <a:latin typeface="Arial" panose="020B0604020202020204" pitchFamily="34" charset="0"/>
                <a:ea typeface="Times New Roman" panose="02020603050405020304" pitchFamily="18" charset="0"/>
              </a:rPr>
              <a:t>(5) </a:t>
            </a:r>
            <a:r>
              <a:rPr lang="es-ES" sz="1400" dirty="0">
                <a:effectLst/>
                <a:latin typeface="Arial" panose="020B0604020202020204" pitchFamily="34" charset="0"/>
                <a:ea typeface="Times New Roman" panose="02020603050405020304" pitchFamily="18" charset="0"/>
              </a:rPr>
              <a:t>sita en </a:t>
            </a:r>
            <a:r>
              <a:rPr lang="es-ES" sz="1400" dirty="0">
                <a:solidFill>
                  <a:srgbClr val="FF0000"/>
                </a:solidFill>
                <a:effectLst/>
                <a:latin typeface="Arial" panose="020B0604020202020204" pitchFamily="34" charset="0"/>
                <a:ea typeface="Times New Roman" panose="02020603050405020304" pitchFamily="18" charset="0"/>
              </a:rPr>
              <a:t>_______________</a:t>
            </a:r>
            <a:r>
              <a:rPr lang="es-ES" sz="1400" b="1" dirty="0">
                <a:effectLst/>
                <a:latin typeface="Arial" panose="020B0604020202020204" pitchFamily="34" charset="0"/>
                <a:ea typeface="Times New Roman" panose="02020603050405020304" pitchFamily="18" charset="0"/>
              </a:rPr>
              <a:t>(6)</a:t>
            </a:r>
            <a:r>
              <a:rPr lang="es-ES" sz="1400" dirty="0">
                <a:effectLst/>
                <a:latin typeface="Arial" panose="020B0604020202020204" pitchFamily="34" charset="0"/>
                <a:ea typeface="Times New Roman" panose="02020603050405020304" pitchFamily="18" charset="0"/>
              </a:rPr>
              <a:t>, el C. </a:t>
            </a:r>
            <a:r>
              <a:rPr lang="es-ES" sz="1400" dirty="0">
                <a:solidFill>
                  <a:srgbClr val="FF0000"/>
                </a:solidFill>
                <a:effectLst/>
                <a:latin typeface="Arial" panose="020B0604020202020204" pitchFamily="34" charset="0"/>
                <a:ea typeface="Times New Roman" panose="02020603050405020304" pitchFamily="18" charset="0"/>
              </a:rPr>
              <a:t>_________________</a:t>
            </a:r>
            <a:r>
              <a:rPr lang="es-ES" sz="1400" b="1" dirty="0">
                <a:effectLst/>
                <a:latin typeface="Arial" panose="020B0604020202020204" pitchFamily="34" charset="0"/>
                <a:ea typeface="Times New Roman" panose="02020603050405020304" pitchFamily="18" charset="0"/>
              </a:rPr>
              <a:t>(7) </a:t>
            </a:r>
            <a:r>
              <a:rPr lang="es-ES" sz="1400" dirty="0">
                <a:effectLst/>
                <a:latin typeface="Arial" panose="020B0604020202020204" pitchFamily="34" charset="0"/>
                <a:ea typeface="Times New Roman" panose="02020603050405020304" pitchFamily="18" charset="0"/>
              </a:rPr>
              <a:t>quien deja de ocupar el cargo de </a:t>
            </a:r>
            <a:r>
              <a:rPr lang="es-ES" sz="1400" dirty="0">
                <a:solidFill>
                  <a:srgbClr val="FF0000"/>
                </a:solidFill>
                <a:effectLst/>
                <a:latin typeface="Arial" panose="020B0604020202020204" pitchFamily="34" charset="0"/>
                <a:ea typeface="Times New Roman" panose="02020603050405020304" pitchFamily="18" charset="0"/>
              </a:rPr>
              <a:t>_______________</a:t>
            </a:r>
            <a:r>
              <a:rPr lang="es-ES" sz="1400" b="1" dirty="0">
                <a:effectLst/>
                <a:latin typeface="Arial" panose="020B0604020202020204" pitchFamily="34" charset="0"/>
                <a:ea typeface="Times New Roman" panose="02020603050405020304" pitchFamily="18" charset="0"/>
              </a:rPr>
              <a:t>(8) </a:t>
            </a:r>
            <a:r>
              <a:rPr lang="es-ES" sz="1400" dirty="0">
                <a:effectLst/>
                <a:latin typeface="Arial" panose="020B0604020202020204" pitchFamily="34" charset="0"/>
                <a:ea typeface="Times New Roman" panose="02020603050405020304" pitchFamily="18" charset="0"/>
              </a:rPr>
              <a:t>con motivo de </a:t>
            </a:r>
            <a:r>
              <a:rPr lang="es-ES" sz="1400" dirty="0">
                <a:solidFill>
                  <a:srgbClr val="FF0000"/>
                </a:solidFill>
                <a:effectLst/>
                <a:latin typeface="Arial" panose="020B0604020202020204" pitchFamily="34" charset="0"/>
                <a:ea typeface="Times New Roman" panose="02020603050405020304" pitchFamily="18" charset="0"/>
              </a:rPr>
              <a:t>______________</a:t>
            </a:r>
            <a:r>
              <a:rPr lang="es-ES" sz="1400" b="1" dirty="0">
                <a:effectLst/>
                <a:latin typeface="Arial" panose="020B0604020202020204" pitchFamily="34" charset="0"/>
                <a:ea typeface="Times New Roman" panose="02020603050405020304" pitchFamily="18" charset="0"/>
              </a:rPr>
              <a:t>(9), </a:t>
            </a:r>
            <a:r>
              <a:rPr lang="es-ES" sz="1400" dirty="0">
                <a:effectLst/>
                <a:latin typeface="Arial" panose="020B0604020202020204" pitchFamily="34" charset="0"/>
                <a:ea typeface="Times New Roman" panose="02020603050405020304" pitchFamily="18" charset="0"/>
              </a:rPr>
              <a:t>identificándose con </a:t>
            </a:r>
            <a:r>
              <a:rPr lang="es-ES" sz="1400" dirty="0">
                <a:solidFill>
                  <a:srgbClr val="FF0000"/>
                </a:solidFill>
                <a:effectLst/>
                <a:latin typeface="Arial" panose="020B0604020202020204" pitchFamily="34" charset="0"/>
                <a:ea typeface="Times New Roman" panose="02020603050405020304" pitchFamily="18" charset="0"/>
              </a:rPr>
              <a:t>______________</a:t>
            </a:r>
            <a:r>
              <a:rPr lang="es-ES" sz="1400" b="1" dirty="0">
                <a:effectLst/>
                <a:latin typeface="Arial" panose="020B0604020202020204" pitchFamily="34" charset="0"/>
                <a:ea typeface="Times New Roman" panose="02020603050405020304" pitchFamily="18" charset="0"/>
              </a:rPr>
              <a:t>(10) </a:t>
            </a:r>
            <a:r>
              <a:rPr lang="es-ES" sz="1400" dirty="0">
                <a:effectLst/>
                <a:latin typeface="Arial" panose="020B0604020202020204" pitchFamily="34" charset="0"/>
                <a:ea typeface="Times New Roman" panose="02020603050405020304" pitchFamily="18" charset="0"/>
              </a:rPr>
              <a:t>y señala como su domicilio para recibir notificaciones o documentos relacionados con la presente acta, el ubicado en </a:t>
            </a:r>
            <a:r>
              <a:rPr lang="es-ES" sz="1400" dirty="0">
                <a:solidFill>
                  <a:srgbClr val="FF0000"/>
                </a:solidFill>
                <a:effectLst/>
                <a:latin typeface="Arial" panose="020B0604020202020204" pitchFamily="34" charset="0"/>
                <a:ea typeface="Times New Roman" panose="02020603050405020304" pitchFamily="18" charset="0"/>
              </a:rPr>
              <a:t>___________</a:t>
            </a:r>
            <a:r>
              <a:rPr lang="es-ES" sz="1400" b="1" dirty="0">
                <a:effectLst/>
                <a:latin typeface="Arial" panose="020B0604020202020204" pitchFamily="34" charset="0"/>
                <a:ea typeface="Times New Roman" panose="02020603050405020304" pitchFamily="18" charset="0"/>
              </a:rPr>
              <a:t>(11)</a:t>
            </a:r>
            <a:r>
              <a:rPr lang="es-ES" sz="1400" dirty="0">
                <a:effectLst/>
                <a:latin typeface="Arial" panose="020B0604020202020204" pitchFamily="34" charset="0"/>
                <a:ea typeface="Times New Roman" panose="02020603050405020304" pitchFamily="18" charset="0"/>
              </a:rPr>
              <a:t>,</a:t>
            </a:r>
            <a:r>
              <a:rPr lang="es-ES" sz="1400" b="1" dirty="0">
                <a:effectLst/>
                <a:latin typeface="Arial" panose="020B0604020202020204" pitchFamily="34" charset="0"/>
                <a:ea typeface="Times New Roman" panose="02020603050405020304" pitchFamily="18" charset="0"/>
              </a:rPr>
              <a:t> </a:t>
            </a:r>
            <a:r>
              <a:rPr lang="es-ES" sz="1400" dirty="0">
                <a:effectLst/>
                <a:latin typeface="Arial" panose="020B0604020202020204" pitchFamily="34" charset="0"/>
                <a:ea typeface="Times New Roman" panose="02020603050405020304" pitchFamily="18" charset="0"/>
              </a:rPr>
              <a:t>y para los mismos efectos señala el número telefónico particular </a:t>
            </a:r>
            <a:r>
              <a:rPr lang="es-ES" sz="1400" dirty="0">
                <a:solidFill>
                  <a:srgbClr val="FF0000"/>
                </a:solidFill>
                <a:effectLst/>
                <a:latin typeface="Arial" panose="020B0604020202020204" pitchFamily="34" charset="0"/>
                <a:ea typeface="Times New Roman" panose="02020603050405020304" pitchFamily="18" charset="0"/>
              </a:rPr>
              <a:t>___________</a:t>
            </a:r>
            <a:r>
              <a:rPr lang="es-ES" sz="1400" b="1" dirty="0">
                <a:effectLst/>
                <a:latin typeface="Arial" panose="020B0604020202020204" pitchFamily="34" charset="0"/>
                <a:ea typeface="Times New Roman" panose="02020603050405020304" pitchFamily="18" charset="0"/>
              </a:rPr>
              <a:t>(12)</a:t>
            </a:r>
            <a:r>
              <a:rPr lang="es-ES" sz="1400" dirty="0">
                <a:effectLst/>
                <a:latin typeface="Arial" panose="020B0604020202020204" pitchFamily="34" charset="0"/>
                <a:ea typeface="Times New Roman" panose="02020603050405020304" pitchFamily="18" charset="0"/>
              </a:rPr>
              <a:t> y dirección de correo electrónico particular</a:t>
            </a:r>
            <a:r>
              <a:rPr lang="es-ES" sz="1400" dirty="0">
                <a:solidFill>
                  <a:srgbClr val="FF0000"/>
                </a:solidFill>
                <a:effectLst/>
                <a:latin typeface="Arial" panose="020B0604020202020204" pitchFamily="34" charset="0"/>
                <a:ea typeface="Times New Roman" panose="02020603050405020304" pitchFamily="18" charset="0"/>
              </a:rPr>
              <a:t>___________</a:t>
            </a:r>
            <a:r>
              <a:rPr lang="es-ES" sz="1400" b="1" dirty="0">
                <a:effectLst/>
                <a:latin typeface="Arial" panose="020B0604020202020204" pitchFamily="34" charset="0"/>
                <a:ea typeface="Times New Roman" panose="02020603050405020304" pitchFamily="18" charset="0"/>
              </a:rPr>
              <a:t>(13)</a:t>
            </a:r>
            <a:r>
              <a:rPr lang="es-ES" sz="1400" dirty="0">
                <a:effectLst/>
                <a:latin typeface="Arial" panose="020B0604020202020204" pitchFamily="34" charset="0"/>
                <a:ea typeface="Times New Roman" panose="02020603050405020304" pitchFamily="18" charset="0"/>
              </a:rPr>
              <a:t>; y el C. </a:t>
            </a:r>
            <a:r>
              <a:rPr lang="es-ES" sz="1400" dirty="0">
                <a:solidFill>
                  <a:srgbClr val="FF0000"/>
                </a:solidFill>
                <a:effectLst/>
                <a:latin typeface="Arial" panose="020B0604020202020204" pitchFamily="34" charset="0"/>
                <a:ea typeface="Times New Roman" panose="02020603050405020304" pitchFamily="18" charset="0"/>
              </a:rPr>
              <a:t>________________</a:t>
            </a:r>
            <a:r>
              <a:rPr lang="es-ES" sz="1400" b="1" dirty="0">
                <a:effectLst/>
                <a:latin typeface="Arial" panose="020B0604020202020204" pitchFamily="34" charset="0"/>
                <a:ea typeface="Times New Roman" panose="02020603050405020304" pitchFamily="18" charset="0"/>
              </a:rPr>
              <a:t>(14)</a:t>
            </a:r>
            <a:r>
              <a:rPr lang="es-ES" sz="1400" dirty="0">
                <a:effectLst/>
                <a:latin typeface="Arial" panose="020B0604020202020204" pitchFamily="34" charset="0"/>
                <a:ea typeface="Times New Roman" panose="02020603050405020304" pitchFamily="18" charset="0"/>
              </a:rPr>
              <a:t>, identificándose con </a:t>
            </a:r>
            <a:r>
              <a:rPr lang="es-ES" sz="1400" dirty="0">
                <a:solidFill>
                  <a:srgbClr val="FF0000"/>
                </a:solidFill>
                <a:effectLst/>
                <a:latin typeface="Arial" panose="020B0604020202020204" pitchFamily="34" charset="0"/>
                <a:ea typeface="Times New Roman" panose="02020603050405020304" pitchFamily="18" charset="0"/>
              </a:rPr>
              <a:t>______________</a:t>
            </a:r>
            <a:r>
              <a:rPr lang="es-ES" sz="1400" b="1" dirty="0">
                <a:effectLst/>
                <a:latin typeface="Arial" panose="020B0604020202020204" pitchFamily="34" charset="0"/>
                <a:ea typeface="Times New Roman" panose="02020603050405020304" pitchFamily="18" charset="0"/>
              </a:rPr>
              <a:t>(15) </a:t>
            </a:r>
            <a:r>
              <a:rPr lang="es-ES" sz="1400" dirty="0">
                <a:effectLst/>
                <a:latin typeface="Arial" panose="020B0604020202020204" pitchFamily="34" charset="0"/>
                <a:ea typeface="Times New Roman" panose="02020603050405020304" pitchFamily="18" charset="0"/>
              </a:rPr>
              <a:t>quien señala como su domicilio para recibir notificaciones relacionadas con la presente acta el ubicado en </a:t>
            </a:r>
            <a:r>
              <a:rPr lang="es-ES" sz="1400" dirty="0">
                <a:solidFill>
                  <a:srgbClr val="FF0000"/>
                </a:solidFill>
                <a:effectLst/>
                <a:latin typeface="Arial" panose="020B0604020202020204" pitchFamily="34" charset="0"/>
                <a:ea typeface="Times New Roman" panose="02020603050405020304" pitchFamily="18" charset="0"/>
              </a:rPr>
              <a:t>______________</a:t>
            </a:r>
            <a:r>
              <a:rPr lang="es-ES" sz="1400" b="1" dirty="0">
                <a:effectLst/>
                <a:latin typeface="Arial" panose="020B0604020202020204" pitchFamily="34" charset="0"/>
                <a:ea typeface="Times New Roman" panose="02020603050405020304" pitchFamily="18" charset="0"/>
              </a:rPr>
              <a:t>(16)</a:t>
            </a:r>
            <a:r>
              <a:rPr lang="es-ES" sz="1400" dirty="0">
                <a:effectLst/>
                <a:latin typeface="Arial" panose="020B0604020202020204" pitchFamily="34" charset="0"/>
                <a:ea typeface="Times New Roman" panose="02020603050405020304" pitchFamily="18" charset="0"/>
              </a:rPr>
              <a:t>, y para los mismos efectos señala el número telefónico particular </a:t>
            </a:r>
            <a:r>
              <a:rPr lang="es-ES" sz="1400" dirty="0">
                <a:solidFill>
                  <a:srgbClr val="FF0000"/>
                </a:solidFill>
                <a:effectLst/>
                <a:latin typeface="Arial" panose="020B0604020202020204" pitchFamily="34" charset="0"/>
                <a:ea typeface="Times New Roman" panose="02020603050405020304" pitchFamily="18" charset="0"/>
              </a:rPr>
              <a:t>__________</a:t>
            </a:r>
            <a:r>
              <a:rPr lang="es-ES" sz="1400" b="1" dirty="0">
                <a:effectLst/>
                <a:latin typeface="Arial" panose="020B0604020202020204" pitchFamily="34" charset="0"/>
                <a:ea typeface="Times New Roman" panose="02020603050405020304" pitchFamily="18" charset="0"/>
              </a:rPr>
              <a:t>(17)</a:t>
            </a:r>
            <a:r>
              <a:rPr lang="es-ES" sz="1400" dirty="0">
                <a:effectLst/>
                <a:latin typeface="Arial" panose="020B0604020202020204" pitchFamily="34" charset="0"/>
                <a:ea typeface="Times New Roman" panose="02020603050405020304" pitchFamily="18" charset="0"/>
              </a:rPr>
              <a:t> y dirección de correo electrónico particular </a:t>
            </a:r>
            <a:r>
              <a:rPr lang="es-ES" sz="1400" dirty="0">
                <a:solidFill>
                  <a:srgbClr val="FF0000"/>
                </a:solidFill>
                <a:effectLst/>
                <a:latin typeface="Arial" panose="020B0604020202020204" pitchFamily="34" charset="0"/>
                <a:ea typeface="Times New Roman" panose="02020603050405020304" pitchFamily="18" charset="0"/>
              </a:rPr>
              <a:t>_____________</a:t>
            </a:r>
            <a:r>
              <a:rPr lang="es-ES" sz="1400" b="1" dirty="0">
                <a:effectLst/>
                <a:latin typeface="Arial" panose="020B0604020202020204" pitchFamily="34" charset="0"/>
                <a:ea typeface="Times New Roman" panose="02020603050405020304" pitchFamily="18" charset="0"/>
              </a:rPr>
              <a:t>(18)</a:t>
            </a:r>
            <a:r>
              <a:rPr lang="es-ES" sz="1400" dirty="0">
                <a:effectLst/>
                <a:latin typeface="Arial" panose="020B0604020202020204" pitchFamily="34" charset="0"/>
                <a:ea typeface="Times New Roman" panose="02020603050405020304" pitchFamily="18" charset="0"/>
              </a:rPr>
              <a:t>;</a:t>
            </a:r>
            <a:r>
              <a:rPr lang="es-ES" sz="1400" b="1" dirty="0">
                <a:effectLst/>
                <a:latin typeface="Arial" panose="020B0604020202020204" pitchFamily="34" charset="0"/>
                <a:ea typeface="Times New Roman" panose="02020603050405020304" pitchFamily="18" charset="0"/>
              </a:rPr>
              <a:t> </a:t>
            </a:r>
            <a:r>
              <a:rPr lang="es-ES" sz="1400" dirty="0">
                <a:effectLst/>
                <a:latin typeface="Arial" panose="020B0604020202020204" pitchFamily="34" charset="0"/>
                <a:ea typeface="Times New Roman" panose="02020603050405020304" pitchFamily="18" charset="0"/>
              </a:rPr>
              <a:t>con motivo de la designación de que fue objeto, por parte del C. </a:t>
            </a:r>
            <a:r>
              <a:rPr lang="es-ES" sz="1400" dirty="0">
                <a:solidFill>
                  <a:srgbClr val="FF0000"/>
                </a:solidFill>
                <a:effectLst/>
                <a:latin typeface="Arial" panose="020B0604020202020204" pitchFamily="34" charset="0"/>
                <a:ea typeface="Times New Roman" panose="02020603050405020304" pitchFamily="18" charset="0"/>
              </a:rPr>
              <a:t>__________</a:t>
            </a:r>
            <a:r>
              <a:rPr lang="es-ES" sz="1400" b="1" dirty="0">
                <a:effectLst/>
                <a:latin typeface="Arial" panose="020B0604020202020204" pitchFamily="34" charset="0"/>
                <a:ea typeface="Times New Roman" panose="02020603050405020304" pitchFamily="18" charset="0"/>
              </a:rPr>
              <a:t>(19)</a:t>
            </a:r>
            <a:r>
              <a:rPr lang="es-ES" sz="1400" dirty="0">
                <a:effectLst/>
                <a:latin typeface="Arial" panose="020B0604020202020204" pitchFamily="34" charset="0"/>
                <a:ea typeface="Times New Roman" panose="02020603050405020304" pitchFamily="18" charset="0"/>
              </a:rPr>
              <a:t>, mediante oficio </a:t>
            </a:r>
            <a:r>
              <a:rPr lang="es-ES" sz="1400" dirty="0">
                <a:solidFill>
                  <a:srgbClr val="FF0000"/>
                </a:solidFill>
                <a:effectLst/>
                <a:latin typeface="Arial" panose="020B0604020202020204" pitchFamily="34" charset="0"/>
                <a:ea typeface="Times New Roman" panose="02020603050405020304" pitchFamily="18" charset="0"/>
              </a:rPr>
              <a:t>___________</a:t>
            </a:r>
            <a:r>
              <a:rPr lang="es-ES" sz="1400" b="1" dirty="0">
                <a:effectLst/>
                <a:latin typeface="Arial" panose="020B0604020202020204" pitchFamily="34" charset="0"/>
                <a:ea typeface="Times New Roman" panose="02020603050405020304" pitchFamily="18" charset="0"/>
              </a:rPr>
              <a:t>(20)</a:t>
            </a:r>
            <a:r>
              <a:rPr lang="es-ES" sz="1400" dirty="0">
                <a:effectLst/>
                <a:latin typeface="Arial" panose="020B0604020202020204" pitchFamily="34" charset="0"/>
                <a:ea typeface="Times New Roman" panose="02020603050405020304" pitchFamily="18" charset="0"/>
              </a:rPr>
              <a:t> con fecha </a:t>
            </a:r>
            <a:r>
              <a:rPr lang="es-ES" sz="1400" dirty="0">
                <a:solidFill>
                  <a:srgbClr val="FF0000"/>
                </a:solidFill>
                <a:effectLst/>
                <a:latin typeface="Arial" panose="020B0604020202020204" pitchFamily="34" charset="0"/>
                <a:ea typeface="Times New Roman" panose="02020603050405020304" pitchFamily="18" charset="0"/>
              </a:rPr>
              <a:t>___________</a:t>
            </a:r>
            <a:r>
              <a:rPr lang="es-ES" sz="1400" b="1" dirty="0">
                <a:effectLst/>
                <a:latin typeface="Arial" panose="020B0604020202020204" pitchFamily="34" charset="0"/>
                <a:ea typeface="Times New Roman" panose="02020603050405020304" pitchFamily="18" charset="0"/>
              </a:rPr>
              <a:t>(21)</a:t>
            </a:r>
            <a:r>
              <a:rPr lang="es-ES" sz="1400" dirty="0">
                <a:effectLst/>
                <a:latin typeface="Arial" panose="020B0604020202020204" pitchFamily="34" charset="0"/>
                <a:ea typeface="Times New Roman" panose="02020603050405020304" pitchFamily="18" charset="0"/>
              </a:rPr>
              <a:t>,</a:t>
            </a:r>
            <a:r>
              <a:rPr lang="es-ES" sz="1400" b="1" dirty="0">
                <a:effectLst/>
                <a:latin typeface="Arial" panose="020B0604020202020204" pitchFamily="34" charset="0"/>
                <a:ea typeface="Times New Roman" panose="02020603050405020304" pitchFamily="18" charset="0"/>
              </a:rPr>
              <a:t> </a:t>
            </a:r>
            <a:r>
              <a:rPr lang="es-ES" sz="1400" dirty="0">
                <a:effectLst/>
                <a:latin typeface="Arial" panose="020B0604020202020204" pitchFamily="34" charset="0"/>
                <a:ea typeface="Times New Roman" panose="02020603050405020304" pitchFamily="18" charset="0"/>
              </a:rPr>
              <a:t>para </a:t>
            </a:r>
            <a:r>
              <a:rPr lang="es-ES" sz="1400" dirty="0">
                <a:effectLst/>
                <a:latin typeface="Arial" panose="020B0604020202020204" pitchFamily="34" charset="0"/>
                <a:ea typeface="Times New Roman" panose="02020603050405020304" pitchFamily="18" charset="0"/>
                <a:cs typeface="Arial" panose="020B0604020202020204" pitchFamily="34" charset="0"/>
              </a:rPr>
              <a:t>recibir dicha área y los recursos manifestados en la presente acta</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como encargado de despacho/de forma temporal mientras sea nombrada oficialmente la persona designada para tales efectos, de conformidad con el Artículo 11 de los Lineamientos Generales para la Entrega-Recepción publicados en el Órgano Informativo Universitario, Adolfo Menéndez Samará No. 105 de fecha 13 de noviembre de 2018</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s-MX" sz="1400" dirty="0"/>
          </a:p>
        </p:txBody>
      </p:sp>
    </p:spTree>
    <p:extLst>
      <p:ext uri="{BB962C8B-B14F-4D97-AF65-F5344CB8AC3E}">
        <p14:creationId xmlns:p14="http://schemas.microsoft.com/office/powerpoint/2010/main" val="3896471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1005669"/>
            <a:ext cx="7883371" cy="4314001"/>
          </a:xfrm>
          <a:prstGeom prst="rect">
            <a:avLst/>
          </a:prstGeom>
          <a:noFill/>
        </p:spPr>
        <p:txBody>
          <a:bodyPr wrap="square" rtlCol="0">
            <a:spAutoFit/>
          </a:bodyPr>
          <a:lstStyle/>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Procediéndose a la entrega-recepción de los recursos asignados a esta Unidad Administrativa, intervienen como testigos de asistencia el C.</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(22) </a:t>
            </a:r>
            <a:r>
              <a:rPr lang="es-ES" sz="1400" dirty="0">
                <a:effectLst/>
                <a:latin typeface="Arial" panose="020B0604020202020204" pitchFamily="34" charset="0"/>
                <a:ea typeface="Times New Roman" panose="02020603050405020304" pitchFamily="18" charset="0"/>
                <a:cs typeface="Arial" panose="020B0604020202020204" pitchFamily="34" charset="0"/>
              </a:rPr>
              <a:t>y 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(23)</a:t>
            </a:r>
            <a:r>
              <a:rPr lang="es-ES" sz="1400" dirty="0">
                <a:effectLst/>
                <a:latin typeface="Arial" panose="020B0604020202020204" pitchFamily="34" charset="0"/>
                <a:ea typeface="Times New Roman" panose="02020603050405020304" pitchFamily="18" charset="0"/>
                <a:cs typeface="Arial" panose="020B0604020202020204" pitchFamily="34" charset="0"/>
              </a:rPr>
              <a:t>, manifestando el primero prestar sus servicios en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(24)</a:t>
            </a:r>
            <a:r>
              <a:rPr lang="es-ES" sz="1400" dirty="0">
                <a:effectLst/>
                <a:latin typeface="Arial" panose="020B0604020202020204" pitchFamily="34" charset="0"/>
                <a:ea typeface="Times New Roman" panose="02020603050405020304" pitchFamily="18" charset="0"/>
                <a:cs typeface="Arial" panose="020B0604020202020204" pitchFamily="34" charset="0"/>
              </a:rPr>
              <a:t>, como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(25)</a:t>
            </a:r>
            <a:r>
              <a:rPr lang="es-ES" sz="1400" dirty="0">
                <a:effectLst/>
                <a:latin typeface="Arial" panose="020B0604020202020204" pitchFamily="34" charset="0"/>
                <a:ea typeface="Times New Roman" panose="02020603050405020304" pitchFamily="18" charset="0"/>
                <a:cs typeface="Arial" panose="020B0604020202020204" pitchFamily="34" charset="0"/>
              </a:rPr>
              <a:t>, identificándose con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(26) </a:t>
            </a:r>
            <a:r>
              <a:rPr lang="es-ES" sz="1400" dirty="0">
                <a:effectLst/>
                <a:latin typeface="Arial" panose="020B0604020202020204" pitchFamily="34" charset="0"/>
                <a:ea typeface="Times New Roman" panose="02020603050405020304" pitchFamily="18" charset="0"/>
                <a:cs typeface="Arial" panose="020B0604020202020204" pitchFamily="34" charset="0"/>
              </a:rPr>
              <a:t>y tener su domicilio en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(27)</a:t>
            </a:r>
            <a:r>
              <a:rPr lang="es-ES" sz="1400" dirty="0">
                <a:effectLst/>
                <a:latin typeface="Arial" panose="020B0604020202020204" pitchFamily="34" charset="0"/>
                <a:ea typeface="Times New Roman" panose="02020603050405020304" pitchFamily="18" charset="0"/>
                <a:cs typeface="Arial" panose="020B0604020202020204" pitchFamily="34" charset="0"/>
              </a:rPr>
              <a:t>; el segundo manifiesta también prestar sus servicios en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(28),</a:t>
            </a:r>
            <a:r>
              <a:rPr lang="es-ES" sz="1400" dirty="0">
                <a:effectLst/>
                <a:latin typeface="Arial" panose="020B0604020202020204" pitchFamily="34" charset="0"/>
                <a:ea typeface="Times New Roman" panose="02020603050405020304" pitchFamily="18" charset="0"/>
                <a:cs typeface="Arial" panose="020B0604020202020204" pitchFamily="34" charset="0"/>
              </a:rPr>
              <a:t> como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(29)</a:t>
            </a:r>
            <a:r>
              <a:rPr lang="es-ES" sz="1400" dirty="0">
                <a:effectLst/>
                <a:latin typeface="Arial" panose="020B0604020202020204" pitchFamily="34" charset="0"/>
                <a:ea typeface="Times New Roman" panose="02020603050405020304" pitchFamily="18" charset="0"/>
                <a:cs typeface="Arial" panose="020B0604020202020204" pitchFamily="34" charset="0"/>
              </a:rPr>
              <a:t>, identificándose con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(30) </a:t>
            </a:r>
            <a:r>
              <a:rPr lang="es-ES" sz="1400" dirty="0">
                <a:effectLst/>
                <a:latin typeface="Arial" panose="020B0604020202020204" pitchFamily="34" charset="0"/>
                <a:ea typeface="Times New Roman" panose="02020603050405020304" pitchFamily="18" charset="0"/>
                <a:cs typeface="Arial" panose="020B0604020202020204" pitchFamily="34" charset="0"/>
              </a:rPr>
              <a:t>y tener su domicilio en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(31).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Se encuentran presentes en el acto __________________, ___________________ quien se identifica con _________________, y ___________________,  __________________, quien se identifica con _________________,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r>
              <a:rPr lang="es-ES" sz="1400" dirty="0">
                <a:effectLst/>
                <a:latin typeface="Arial" panose="020B0604020202020204" pitchFamily="34" charset="0"/>
                <a:ea typeface="Times New Roman" panose="02020603050405020304" pitchFamily="18" charset="0"/>
                <a:cs typeface="Arial" panose="020B0604020202020204" pitchFamily="34" charset="0"/>
              </a:rPr>
              <a:t>comisionados por el Órgano Interno de Control en la dependencia, mediante oficio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(32) </a:t>
            </a:r>
            <a:r>
              <a:rPr lang="es-ES" sz="1400" dirty="0">
                <a:effectLst/>
                <a:latin typeface="Arial" panose="020B0604020202020204" pitchFamily="34" charset="0"/>
                <a:ea typeface="Times New Roman" panose="02020603050405020304" pitchFamily="18" charset="0"/>
                <a:cs typeface="Arial" panose="020B0604020202020204" pitchFamily="34" charset="0"/>
              </a:rPr>
              <a:t>fechado el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(33) </a:t>
            </a:r>
            <a:r>
              <a:rPr lang="es-ES" sz="1400" dirty="0">
                <a:effectLst/>
                <a:latin typeface="Arial" panose="020B0604020202020204" pitchFamily="34" charset="0"/>
                <a:ea typeface="Times New Roman" panose="02020603050405020304" pitchFamily="18" charset="0"/>
                <a:cs typeface="Arial" panose="020B0604020202020204" pitchFamily="34" charset="0"/>
              </a:rPr>
              <a:t>para intervenir en la presente Acta conforme a lo establecido en los Lineamientos Generales para la Entrega-Recepción de la Universidad Autónoma del Estado de Morelos, para realizar la entrega-recepción del informe de los asuntos a cargo de los empleados universitarios y de los recursos que tengan asignados al momento de separarse de su empleo, cargo o comisión,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publicados en el Órgano Informativo Universitario Adolfo Menéndez Samará No. 105 de fecha 13 de noviembre de 2018.</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s-E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s-MX" sz="1400" dirty="0"/>
          </a:p>
        </p:txBody>
      </p:sp>
    </p:spTree>
    <p:extLst>
      <p:ext uri="{BB962C8B-B14F-4D97-AF65-F5344CB8AC3E}">
        <p14:creationId xmlns:p14="http://schemas.microsoft.com/office/powerpoint/2010/main" val="3896414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1121079"/>
            <a:ext cx="7883371" cy="3742050"/>
          </a:xfrm>
          <a:prstGeom prst="rect">
            <a:avLst/>
          </a:prstGeom>
          <a:noFill/>
        </p:spPr>
        <p:txBody>
          <a:bodyPr wrap="square" rtlCol="0">
            <a:spAutoFit/>
          </a:bodyPr>
          <a:lstStyle/>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(34) </a:t>
            </a:r>
            <a:r>
              <a:rPr lang="es-ES" sz="1400" dirty="0">
                <a:effectLst/>
                <a:latin typeface="Arial" panose="020B0604020202020204" pitchFamily="34" charset="0"/>
                <a:ea typeface="Times New Roman" panose="02020603050405020304" pitchFamily="18" charset="0"/>
                <a:cs typeface="Arial" panose="020B0604020202020204" pitchFamily="34" charset="0"/>
              </a:rPr>
              <a:t>designa al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(35) </a:t>
            </a:r>
            <a:r>
              <a:rPr lang="es-ES" sz="1400" dirty="0">
                <a:effectLst/>
                <a:latin typeface="Arial" panose="020B0604020202020204" pitchFamily="34" charset="0"/>
                <a:ea typeface="Times New Roman" panose="02020603050405020304" pitchFamily="18" charset="0"/>
                <a:cs typeface="Arial" panose="020B0604020202020204" pitchFamily="34" charset="0"/>
              </a:rPr>
              <a:t>quien ocupa el cargo de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(36) </a:t>
            </a:r>
            <a:r>
              <a:rPr lang="es-ES" sz="1400" dirty="0">
                <a:effectLst/>
                <a:latin typeface="Arial" panose="020B0604020202020204" pitchFamily="34" charset="0"/>
                <a:ea typeface="Times New Roman" panose="02020603050405020304" pitchFamily="18" charset="0"/>
                <a:cs typeface="Arial" panose="020B0604020202020204" pitchFamily="34" charset="0"/>
              </a:rPr>
              <a:t>en la propia Unidad Administrativa, para proporcionar todos los datos, documentación e información relativa a la presente Acta y al informe de los asuntos. Por su parte 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(37) </a:t>
            </a:r>
            <a:r>
              <a:rPr lang="es-ES" sz="1400" dirty="0">
                <a:effectLst/>
                <a:latin typeface="Arial" panose="020B0604020202020204" pitchFamily="34" charset="0"/>
                <a:ea typeface="Times New Roman" panose="02020603050405020304" pitchFamily="18" charset="0"/>
                <a:cs typeface="Arial" panose="020B0604020202020204" pitchFamily="34" charset="0"/>
              </a:rPr>
              <a:t>designa al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(38) </a:t>
            </a:r>
            <a:r>
              <a:rPr lang="es-ES" sz="1400" dirty="0">
                <a:effectLst/>
                <a:latin typeface="Arial" panose="020B0604020202020204" pitchFamily="34" charset="0"/>
                <a:ea typeface="Times New Roman" panose="02020603050405020304" pitchFamily="18" charset="0"/>
                <a:cs typeface="Arial" panose="020B0604020202020204" pitchFamily="34" charset="0"/>
              </a:rPr>
              <a:t>para recibir la documentación y recursos consignados en la presente Acta, así como para solicitar la información y documentación que sea pertinente: ambas personas aceptan en este acto la designación de que fueron objeto, haciéndolo constar mediante sus firmas en el Acta.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 HECHOS.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I.- MARCO JURÍDICO.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a:t>
            </a:r>
            <a:r>
              <a:rPr lang="es-ES" sz="1400" dirty="0">
                <a:effectLst/>
                <a:latin typeface="Arial" panose="020B0604020202020204" pitchFamily="34" charset="0"/>
                <a:ea typeface="Times New Roman" panose="02020603050405020304" pitchFamily="18" charset="0"/>
                <a:cs typeface="Arial" panose="020B0604020202020204" pitchFamily="34" charset="0"/>
              </a:rPr>
              <a:t> se relaciona el marco jurídico de actuación de la Unidad Administrativa o Académica conforme a la Constitución Política de los Estados Unidos Mexicanos, leyes, reglamentos, decretos, acuerdos, actos jurídicos de creación; reglas de operación, y demás disposiciones vigentes que resulten aplicables, así como manuales de organización, de procedimientos, de trámites y servicios al público, o de cualquier otro tipo.</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endParaRPr lang="es-MX" sz="1050" dirty="0"/>
          </a:p>
        </p:txBody>
      </p:sp>
    </p:spTree>
    <p:extLst>
      <p:ext uri="{BB962C8B-B14F-4D97-AF65-F5344CB8AC3E}">
        <p14:creationId xmlns:p14="http://schemas.microsoft.com/office/powerpoint/2010/main" val="184943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1005669"/>
            <a:ext cx="7883371" cy="4139595"/>
          </a:xfrm>
          <a:prstGeom prst="rect">
            <a:avLst/>
          </a:prstGeom>
          <a:noFill/>
        </p:spPr>
        <p:txBody>
          <a:bodyPr wrap="square" rtlCol="0">
            <a:spAutoFit/>
          </a:bodyPr>
          <a:lstStyle/>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II.- SITUACIÓN PROGRAMÁTICA.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Se entrega programa de trabajo anual e informe de trabajo anual correspondiente a los meses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(39) </a:t>
            </a:r>
            <a:r>
              <a:rPr lang="es-ES" sz="1400" dirty="0">
                <a:effectLst/>
                <a:latin typeface="Arial" panose="020B0604020202020204" pitchFamily="34" charset="0"/>
                <a:ea typeface="Times New Roman" panose="02020603050405020304" pitchFamily="18" charset="0"/>
                <a:cs typeface="Arial" panose="020B0604020202020204" pitchFamily="34" charset="0"/>
              </a:rPr>
              <a:t>de este ejercicio,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3.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III.- SITUACIÓN PRESUPUESTARIA.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4</a:t>
            </a:r>
            <a:r>
              <a:rPr lang="es-ES" sz="1400" dirty="0">
                <a:effectLst/>
                <a:latin typeface="Arial" panose="020B0604020202020204" pitchFamily="34" charset="0"/>
                <a:ea typeface="Times New Roman" panose="02020603050405020304" pitchFamily="18" charset="0"/>
                <a:cs typeface="Arial" panose="020B0604020202020204" pitchFamily="34" charset="0"/>
              </a:rPr>
              <a:t> se muestra el presupuesto asignado a esta Unidad Administrativa o Académica por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(40) </a:t>
            </a:r>
            <a:r>
              <a:rPr lang="es-ES" sz="1400" dirty="0">
                <a:effectLst/>
                <a:latin typeface="Arial" panose="020B0604020202020204" pitchFamily="34" charset="0"/>
                <a:ea typeface="Times New Roman" panose="02020603050405020304" pitchFamily="18" charset="0"/>
                <a:cs typeface="Arial" panose="020B0604020202020204" pitchFamily="34" charset="0"/>
              </a:rPr>
              <a:t>mediante oficio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(41) </a:t>
            </a:r>
            <a:r>
              <a:rPr lang="es-ES" sz="1400" dirty="0">
                <a:effectLst/>
                <a:latin typeface="Arial" panose="020B0604020202020204" pitchFamily="34" charset="0"/>
                <a:ea typeface="Times New Roman" panose="02020603050405020304" pitchFamily="18" charset="0"/>
                <a:cs typeface="Arial" panose="020B0604020202020204" pitchFamily="34" charset="0"/>
              </a:rPr>
              <a:t>fechado el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(42)</a:t>
            </a:r>
            <a:r>
              <a:rPr lang="es-ES" sz="1400" dirty="0">
                <a:effectLst/>
                <a:latin typeface="Arial" panose="020B0604020202020204" pitchFamily="34" charset="0"/>
                <a:ea typeface="Times New Roman" panose="02020603050405020304" pitchFamily="18" charset="0"/>
                <a:cs typeface="Arial" panose="020B0604020202020204" pitchFamily="34" charset="0"/>
              </a:rPr>
              <a:t>. Las cifras que se incluyen en los informes presupuestarios corresponden al periodo de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(43)</a:t>
            </a:r>
            <a:r>
              <a:rPr lang="es-ES" sz="1400" dirty="0">
                <a:effectLst/>
                <a:latin typeface="Arial" panose="020B0604020202020204" pitchFamily="34" charset="0"/>
                <a:ea typeface="Times New Roman" panose="02020603050405020304" pitchFamily="18" charset="0"/>
                <a:cs typeface="Arial" panose="020B0604020202020204" pitchFamily="34" charset="0"/>
              </a:rPr>
              <a:t>, los cuales se presentan en forma analítica.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PRESUPUESTO PARA PROGRAMAS ESPECIFICOS.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A fin de poder realizar el</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(los)</a:t>
            </a:r>
            <a:r>
              <a:rPr lang="es-ES" sz="1400" dirty="0">
                <a:effectLst/>
                <a:latin typeface="Arial" panose="020B0604020202020204" pitchFamily="34" charset="0"/>
                <a:ea typeface="Times New Roman" panose="02020603050405020304" pitchFamily="18" charset="0"/>
                <a:cs typeface="Arial" panose="020B0604020202020204" pitchFamily="34" charset="0"/>
              </a:rPr>
              <a:t>  programa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(44)</a:t>
            </a:r>
            <a:r>
              <a:rPr lang="es-ES" sz="1400" dirty="0">
                <a:effectLst/>
                <a:latin typeface="Arial" panose="020B0604020202020204" pitchFamily="34" charset="0"/>
                <a:ea typeface="Times New Roman" panose="02020603050405020304" pitchFamily="18" charset="0"/>
                <a:cs typeface="Arial" panose="020B0604020202020204" pitchFamily="34" charset="0"/>
              </a:rPr>
              <a:t>, la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(45) </a:t>
            </a:r>
            <a:r>
              <a:rPr lang="es-ES" sz="1400" dirty="0">
                <a:effectLst/>
                <a:latin typeface="Arial" panose="020B0604020202020204" pitchFamily="34" charset="0"/>
                <a:ea typeface="Times New Roman" panose="02020603050405020304" pitchFamily="18" charset="0"/>
                <a:cs typeface="Arial" panose="020B0604020202020204" pitchFamily="34" charset="0"/>
              </a:rPr>
              <a:t>asignó a esta Unidad Administrativa, por conducto de la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(46) </a:t>
            </a:r>
            <a:r>
              <a:rPr lang="es-ES" sz="1400" dirty="0">
                <a:effectLst/>
                <a:latin typeface="Arial" panose="020B0604020202020204" pitchFamily="34" charset="0"/>
                <a:ea typeface="Times New Roman" panose="02020603050405020304" pitchFamily="18" charset="0"/>
                <a:cs typeface="Arial" panose="020B0604020202020204" pitchFamily="34" charset="0"/>
              </a:rPr>
              <a:t>mediante oficio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(47) </a:t>
            </a:r>
            <a:r>
              <a:rPr lang="es-ES" sz="1400" dirty="0">
                <a:effectLst/>
                <a:latin typeface="Arial" panose="020B0604020202020204" pitchFamily="34" charset="0"/>
                <a:ea typeface="Times New Roman" panose="02020603050405020304" pitchFamily="18" charset="0"/>
                <a:cs typeface="Arial" panose="020B0604020202020204" pitchFamily="34" charset="0"/>
              </a:rPr>
              <a:t>fechado el</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(48) </a:t>
            </a:r>
            <a:r>
              <a:rPr lang="es-ES" sz="1400" dirty="0">
                <a:effectLst/>
                <a:latin typeface="Arial" panose="020B0604020202020204" pitchFamily="34" charset="0"/>
                <a:ea typeface="Times New Roman" panose="02020603050405020304" pitchFamily="18" charset="0"/>
                <a:cs typeface="Arial" panose="020B0604020202020204" pitchFamily="34" charset="0"/>
              </a:rPr>
              <a:t>un presupuesto de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 </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(49)</a:t>
            </a:r>
            <a:r>
              <a:rPr lang="es-ES" sz="1400" dirty="0">
                <a:effectLst/>
                <a:latin typeface="Arial" panose="020B0604020202020204" pitchFamily="34" charset="0"/>
                <a:ea typeface="Times New Roman" panose="02020603050405020304" pitchFamily="18" charset="0"/>
                <a:cs typeface="Arial" panose="020B0604020202020204" pitchFamily="34" charset="0"/>
              </a:rPr>
              <a:t>. Para dar debida cuenta de su situación y ejercicio, se incluyen los anexos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(50) </a:t>
            </a:r>
            <a:r>
              <a:rPr lang="es-ES" sz="1400" dirty="0">
                <a:effectLst/>
                <a:latin typeface="Arial" panose="020B0604020202020204" pitchFamily="34" charset="0"/>
                <a:ea typeface="Times New Roman" panose="02020603050405020304" pitchFamily="18" charset="0"/>
                <a:cs typeface="Arial" panose="020B0604020202020204" pitchFamily="34" charset="0"/>
              </a:rPr>
              <a:t>con cifras que comprenden el periodo correspondiente del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(51)</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Las últimas conciliaciones de este presupuesto por programas específicos se realizaron con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(52)</a:t>
            </a:r>
            <a:r>
              <a:rPr lang="es-ES" sz="1400" dirty="0">
                <a:effectLst/>
                <a:latin typeface="Arial" panose="020B0604020202020204" pitchFamily="34" charset="0"/>
                <a:ea typeface="Times New Roman" panose="02020603050405020304" pitchFamily="18" charset="0"/>
                <a:cs typeface="Arial" panose="020B0604020202020204" pitchFamily="34" charset="0"/>
              </a:rPr>
              <a:t>, haciéndose constar el siguiente resultado: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(53),</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5.</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18408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952403"/>
            <a:ext cx="7883371" cy="4162678"/>
          </a:xfrm>
          <a:prstGeom prst="rect">
            <a:avLst/>
          </a:prstGeom>
          <a:noFill/>
        </p:spPr>
        <p:txBody>
          <a:bodyPr wrap="square" rtlCol="0">
            <a:spAutoFit/>
          </a:bodyPr>
          <a:lstStyle/>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IV.- RECURSOS FINANCIEROS.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Se entrega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a:t>
            </a:r>
            <a:r>
              <a:rPr lang="es-ES" sz="1400" dirty="0">
                <a:effectLst/>
                <a:latin typeface="Arial" panose="020B0604020202020204" pitchFamily="34" charset="0"/>
                <a:ea typeface="Times New Roman" panose="02020603050405020304" pitchFamily="18" charset="0"/>
                <a:cs typeface="Arial" panose="020B0604020202020204" pitchFamily="34" charset="0"/>
              </a:rPr>
              <a:t> fondo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revolvente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que maneja la Unidad Administrativa o Académica con un importe total de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(54) </a:t>
            </a:r>
            <a:r>
              <a:rPr lang="es-ES" sz="1400" dirty="0">
                <a:effectLst/>
                <a:latin typeface="Arial" panose="020B0604020202020204" pitchFamily="34" charset="0"/>
                <a:ea typeface="Times New Roman" panose="02020603050405020304" pitchFamily="18" charset="0"/>
                <a:cs typeface="Arial" panose="020B0604020202020204" pitchFamily="34" charset="0"/>
              </a:rPr>
              <a:t>y que se analiza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a:t>
            </a:r>
            <a:r>
              <a:rPr lang="es-ES" sz="1400" dirty="0">
                <a:effectLst/>
                <a:latin typeface="Arial" panose="020B0604020202020204" pitchFamily="34" charset="0"/>
                <a:ea typeface="Times New Roman" panose="02020603050405020304" pitchFamily="18" charset="0"/>
                <a:cs typeface="Arial" panose="020B0604020202020204" pitchFamily="34" charset="0"/>
              </a:rPr>
              <a:t>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6.</a:t>
            </a:r>
            <a:r>
              <a:rPr lang="es-ES" sz="1400" dirty="0">
                <a:effectLst/>
                <a:latin typeface="Arial" panose="020B0604020202020204" pitchFamily="34" charset="0"/>
                <a:ea typeface="Times New Roman" panose="02020603050405020304" pitchFamily="18" charset="0"/>
                <a:cs typeface="Arial" panose="020B0604020202020204" pitchFamily="34" charset="0"/>
              </a:rPr>
              <a:t> El</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(los)</a:t>
            </a:r>
            <a:r>
              <a:rPr lang="es-ES" sz="1400" dirty="0">
                <a:effectLst/>
                <a:latin typeface="Arial" panose="020B0604020202020204" pitchFamily="34" charset="0"/>
                <a:ea typeface="Times New Roman" panose="02020603050405020304" pitchFamily="18" charset="0"/>
                <a:cs typeface="Arial" panose="020B0604020202020204" pitchFamily="34" charset="0"/>
              </a:rPr>
              <a:t> fondo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es</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(son)</a:t>
            </a:r>
            <a:r>
              <a:rPr lang="es-ES" sz="1400" dirty="0">
                <a:effectLst/>
                <a:latin typeface="Arial" panose="020B0604020202020204" pitchFamily="34" charset="0"/>
                <a:ea typeface="Times New Roman" panose="02020603050405020304" pitchFamily="18" charset="0"/>
                <a:cs typeface="Arial" panose="020B0604020202020204" pitchFamily="34" charset="0"/>
              </a:rPr>
              <a:t> entregado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con base en los datos contenidos en dicho Anexo, asimismo, se adjunta constancia de no adeudo a la Dirección de Contabilidad.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u="sng" dirty="0">
                <a:effectLst/>
                <a:latin typeface="Arial" panose="020B0604020202020204" pitchFamily="34" charset="0"/>
                <a:ea typeface="Times New Roman" panose="02020603050405020304" pitchFamily="18" charset="0"/>
                <a:cs typeface="Arial" panose="020B0604020202020204" pitchFamily="34" charset="0"/>
              </a:rPr>
              <a:t>Bancos</a:t>
            </a:r>
            <a:r>
              <a:rPr lang="es-ES" sz="1400" u="sng" dirty="0">
                <a:effectLst/>
                <a:latin typeface="Arial" panose="020B0604020202020204" pitchFamily="34" charset="0"/>
                <a:ea typeface="Times New Roman" panose="02020603050405020304" pitchFamily="18" charset="0"/>
                <a:cs typeface="Arial" panose="020B0604020202020204" pitchFamily="34" charset="0"/>
              </a:rPr>
              <a:t>.</a:t>
            </a:r>
            <a:r>
              <a:rPr lang="es-ES" sz="1400" dirty="0">
                <a:effectLst/>
                <a:latin typeface="Arial" panose="020B0604020202020204" pitchFamily="34" charset="0"/>
                <a:ea typeface="Times New Roman" panose="02020603050405020304" pitchFamily="18" charset="0"/>
                <a:cs typeface="Arial" panose="020B0604020202020204" pitchFamily="34" charset="0"/>
              </a:rPr>
              <a:t> El</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(los)</a:t>
            </a:r>
            <a:r>
              <a:rPr lang="es-ES" sz="1400" dirty="0">
                <a:effectLst/>
                <a:latin typeface="Arial" panose="020B0604020202020204" pitchFamily="34" charset="0"/>
                <a:ea typeface="Times New Roman" panose="02020603050405020304" pitchFamily="18" charset="0"/>
                <a:cs typeface="Arial" panose="020B0604020202020204" pitchFamily="34" charset="0"/>
              </a:rPr>
              <a:t> saldo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en Bancos a la fecha de la presente entrega asciende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a:t>
            </a:r>
            <a:r>
              <a:rPr lang="es-ES" sz="1400" dirty="0">
                <a:effectLst/>
                <a:latin typeface="Arial" panose="020B0604020202020204" pitchFamily="34" charset="0"/>
                <a:ea typeface="Times New Roman" panose="02020603050405020304" pitchFamily="18" charset="0"/>
                <a:cs typeface="Arial" panose="020B0604020202020204" pitchFamily="34" charset="0"/>
              </a:rPr>
              <a:t> a la cantidad de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 </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(55)</a:t>
            </a:r>
            <a:r>
              <a:rPr lang="es-ES" sz="1400" dirty="0">
                <a:effectLst/>
                <a:latin typeface="Arial" panose="020B0604020202020204" pitchFamily="34" charset="0"/>
                <a:ea typeface="Times New Roman" panose="02020603050405020304" pitchFamily="18" charset="0"/>
                <a:cs typeface="Arial" panose="020B0604020202020204" pitchFamily="34" charset="0"/>
              </a:rPr>
              <a:t>, según estado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de cuenta bancario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expedido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oficialmente por la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institución</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(es)</a:t>
            </a:r>
            <a:r>
              <a:rPr lang="es-ES" sz="1400" dirty="0">
                <a:effectLst/>
                <a:latin typeface="Arial" panose="020B0604020202020204" pitchFamily="34" charset="0"/>
                <a:ea typeface="Times New Roman" panose="02020603050405020304" pitchFamily="18" charset="0"/>
                <a:cs typeface="Arial" panose="020B0604020202020204" pitchFamily="34" charset="0"/>
              </a:rPr>
              <a:t> correspondiente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mismo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que fue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(ron)</a:t>
            </a:r>
            <a:r>
              <a:rPr lang="es-ES" sz="1400" dirty="0">
                <a:effectLst/>
                <a:latin typeface="Arial" panose="020B0604020202020204" pitchFamily="34" charset="0"/>
                <a:ea typeface="Times New Roman" panose="02020603050405020304" pitchFamily="18" charset="0"/>
                <a:cs typeface="Arial" panose="020B0604020202020204" pitchFamily="34" charset="0"/>
              </a:rPr>
              <a:t> conciliado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se incluyen copias. Para la expedición de cheques y/o transferencias bancarias electrónicas con cargo a la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cuenta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de referencia se tienen registradas las firmas de los CC.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(56) </a:t>
            </a:r>
            <a:r>
              <a:rPr lang="es-ES" sz="1400" dirty="0">
                <a:effectLst/>
                <a:latin typeface="Arial" panose="020B0604020202020204" pitchFamily="34" charset="0"/>
                <a:ea typeface="Times New Roman" panose="02020603050405020304" pitchFamily="18" charset="0"/>
                <a:cs typeface="Arial" panose="020B0604020202020204" pitchFamily="34" charset="0"/>
              </a:rPr>
              <a:t>y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(57) </a:t>
            </a:r>
            <a:r>
              <a:rPr lang="es-ES" sz="1400" dirty="0">
                <a:effectLst/>
                <a:latin typeface="Arial" panose="020B0604020202020204" pitchFamily="34" charset="0"/>
                <a:ea typeface="Times New Roman" panose="02020603050405020304" pitchFamily="18" charset="0"/>
                <a:cs typeface="Arial" panose="020B0604020202020204" pitchFamily="34" charset="0"/>
              </a:rPr>
              <a:t>y quienes firman mancomunadamente, por lo que se procedió, con motivo del presente acto, a solicitar la cancelación del registro de las mismas y a registrar en su lugar las de los CC.</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(58) </a:t>
            </a:r>
            <a:r>
              <a:rPr lang="es-ES" sz="1400" dirty="0">
                <a:effectLst/>
                <a:latin typeface="Arial" panose="020B0604020202020204" pitchFamily="34" charset="0"/>
                <a:ea typeface="Times New Roman" panose="02020603050405020304" pitchFamily="18" charset="0"/>
                <a:cs typeface="Arial" panose="020B0604020202020204" pitchFamily="34" charset="0"/>
              </a:rPr>
              <a:t>y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(59) </a:t>
            </a:r>
            <a:r>
              <a:rPr lang="es-ES" sz="1400" dirty="0">
                <a:effectLst/>
                <a:latin typeface="Arial" panose="020B0604020202020204" pitchFamily="34" charset="0"/>
                <a:ea typeface="Times New Roman" panose="02020603050405020304" pitchFamily="18" charset="0"/>
                <a:cs typeface="Arial" panose="020B0604020202020204" pitchFamily="34" charset="0"/>
              </a:rPr>
              <a:t>según oficio Número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(60) </a:t>
            </a:r>
            <a:r>
              <a:rPr lang="es-ES" sz="1400" dirty="0">
                <a:effectLst/>
                <a:latin typeface="Arial" panose="020B0604020202020204" pitchFamily="34" charset="0"/>
                <a:ea typeface="Times New Roman" panose="02020603050405020304" pitchFamily="18" charset="0"/>
                <a:cs typeface="Arial" panose="020B0604020202020204" pitchFamily="34" charset="0"/>
              </a:rPr>
              <a:t>fechado el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(61) </a:t>
            </a:r>
            <a:r>
              <a:rPr lang="es-ES" sz="1400" dirty="0">
                <a:effectLst/>
                <a:latin typeface="Arial" panose="020B0604020202020204" pitchFamily="34" charset="0"/>
                <a:ea typeface="Times New Roman" panose="02020603050405020304" pitchFamily="18" charset="0"/>
                <a:cs typeface="Arial" panose="020B0604020202020204" pitchFamily="34" charset="0"/>
              </a:rPr>
              <a:t>del cual se incluye copia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7</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400" dirty="0">
                <a:effectLst/>
                <a:latin typeface="Arial" panose="020B0604020202020204" pitchFamily="34" charset="0"/>
                <a:ea typeface="Times New Roman" panose="02020603050405020304" pitchFamily="18" charset="0"/>
                <a:cs typeface="Arial" panose="020B0604020202020204" pitchFamily="34" charset="0"/>
              </a:rPr>
              <a:t>En este caso se entregan, conforme a la relación contenida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8</a:t>
            </a:r>
            <a:r>
              <a:rPr lang="es-ES" sz="1400" dirty="0">
                <a:effectLst/>
                <a:latin typeface="Arial" panose="020B0604020202020204" pitchFamily="34" charset="0"/>
                <a:ea typeface="Times New Roman" panose="02020603050405020304" pitchFamily="18" charset="0"/>
                <a:cs typeface="Arial" panose="020B0604020202020204" pitchFamily="34" charset="0"/>
              </a:rPr>
              <a:t>, tanto los talonarios/pólizas de cheque utilizados y relación de transferencias bancarias electrónicas realizadas durante la gestión del</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 la)</a:t>
            </a:r>
            <a:r>
              <a:rPr lang="es-ES" sz="1400" dirty="0">
                <a:effectLst/>
                <a:latin typeface="Arial" panose="020B0604020202020204" pitchFamily="34" charset="0"/>
                <a:ea typeface="Times New Roman" panose="02020603050405020304" pitchFamily="18" charset="0"/>
                <a:cs typeface="Arial" panose="020B0604020202020204" pitchFamily="34" charset="0"/>
              </a:rPr>
              <a:t>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(62) </a:t>
            </a:r>
            <a:r>
              <a:rPr lang="es-ES" sz="1400" dirty="0">
                <a:effectLst/>
                <a:latin typeface="Arial" panose="020B0604020202020204" pitchFamily="34" charset="0"/>
                <a:ea typeface="Times New Roman" panose="02020603050405020304" pitchFamily="18" charset="0"/>
                <a:cs typeface="Arial" panose="020B0604020202020204" pitchFamily="34" charset="0"/>
              </a:rPr>
              <a:t>como los que se encuentran sin uso.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26522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943526"/>
            <a:ext cx="7883371" cy="4483279"/>
          </a:xfrm>
          <a:prstGeom prst="rect">
            <a:avLst/>
          </a:prstGeom>
          <a:noFill/>
        </p:spPr>
        <p:txBody>
          <a:bodyPr wrap="square" rtlCol="0">
            <a:spAutoFit/>
          </a:bodyPr>
          <a:lstStyle/>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A la fecha de esta Acta el</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(los)</a:t>
            </a:r>
            <a:r>
              <a:rPr lang="es-ES" sz="1400" dirty="0">
                <a:effectLst/>
                <a:latin typeface="Arial" panose="020B0604020202020204" pitchFamily="34" charset="0"/>
                <a:ea typeface="Times New Roman" panose="02020603050405020304" pitchFamily="18" charset="0"/>
                <a:cs typeface="Arial" panose="020B0604020202020204" pitchFamily="34" charset="0"/>
              </a:rPr>
              <a:t> último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cheque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expedido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y/o transferencias bancarias electrónicas realizadas por el responsable del manejo de la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cuenta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bancaria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es</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(son)</a:t>
            </a:r>
            <a:r>
              <a:rPr lang="es-ES" sz="1400" dirty="0">
                <a:effectLst/>
                <a:latin typeface="Arial" panose="020B0604020202020204" pitchFamily="34" charset="0"/>
                <a:ea typeface="Times New Roman" panose="02020603050405020304" pitchFamily="18" charset="0"/>
                <a:cs typeface="Arial" panose="020B0604020202020204" pitchFamily="34" charset="0"/>
              </a:rPr>
              <a:t> el</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(los)</a:t>
            </a:r>
            <a:r>
              <a:rPr lang="es-ES" sz="1400" dirty="0">
                <a:effectLst/>
                <a:latin typeface="Arial" panose="020B0604020202020204" pitchFamily="34" charset="0"/>
                <a:ea typeface="Times New Roman" panose="02020603050405020304" pitchFamily="18" charset="0"/>
                <a:cs typeface="Arial" panose="020B0604020202020204" pitchFamily="34" charset="0"/>
              </a:rPr>
              <a:t> número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siguiente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Nombre de la Institución Bancaria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(63)</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Número de cuenta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(64)</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Número de cheques y/o número de las transferencias bancarias electrónicas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(65)</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Importes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(66)</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Cheques pendientes de entregar.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A la fecha de la presente entrega existen en poder del área administrativa o académica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(67) </a:t>
            </a:r>
            <a:r>
              <a:rPr lang="es-ES" sz="1400" dirty="0">
                <a:effectLst/>
                <a:latin typeface="Arial" panose="020B0604020202020204" pitchFamily="34" charset="0"/>
                <a:ea typeface="Times New Roman" panose="02020603050405020304" pitchFamily="18" charset="0"/>
                <a:cs typeface="Arial" panose="020B0604020202020204" pitchFamily="34" charset="0"/>
              </a:rPr>
              <a:t>cheques pendientes de entregar a los beneficiarios por un importe de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(68)</a:t>
            </a:r>
            <a:r>
              <a:rPr lang="es-ES" sz="1400" dirty="0">
                <a:effectLst/>
                <a:latin typeface="Arial" panose="020B0604020202020204" pitchFamily="34" charset="0"/>
                <a:ea typeface="Times New Roman" panose="02020603050405020304" pitchFamily="18" charset="0"/>
                <a:cs typeface="Arial" panose="020B0604020202020204" pitchFamily="34" charset="0"/>
              </a:rPr>
              <a:t>, se anexa relación.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9</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Inversiones en Valores, Títulos o Plazos Preestablecidos.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400" dirty="0">
                <a:effectLst/>
                <a:latin typeface="Arial" panose="020B0604020202020204" pitchFamily="34" charset="0"/>
                <a:ea typeface="Times New Roman" panose="02020603050405020304" pitchFamily="18" charset="0"/>
                <a:cs typeface="Arial" panose="020B0604020202020204" pitchFamily="34" charset="0"/>
              </a:rPr>
              <a:t>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(69) </a:t>
            </a:r>
            <a:r>
              <a:rPr lang="es-ES" sz="1400" dirty="0">
                <a:effectLst/>
                <a:latin typeface="Arial" panose="020B0604020202020204" pitchFamily="34" charset="0"/>
                <a:ea typeface="Times New Roman" panose="02020603050405020304" pitchFamily="18" charset="0"/>
                <a:cs typeface="Arial" panose="020B0604020202020204" pitchFamily="34" charset="0"/>
              </a:rPr>
              <a:t>hace constar sobre la existencia (o no existencia) de inversiones en valores, a plazos preestablecidos, en títulos, u otras inversiones realizadas con recursos asignados a esta Unidad Administrativa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(70)</a:t>
            </a:r>
            <a:r>
              <a:rPr lang="es-ES" sz="1400" dirty="0">
                <a:effectLst/>
                <a:latin typeface="Arial" panose="020B0604020202020204" pitchFamily="34" charset="0"/>
                <a:ea typeface="Times New Roman" panose="02020603050405020304" pitchFamily="18" charset="0"/>
                <a:cs typeface="Arial" panose="020B0604020202020204" pitchFamily="34" charset="0"/>
              </a:rPr>
              <a:t>. Se hace constar también sobre (la existencia o no existencia) de recursos cobrados por cuenta de terceros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(71) </a:t>
            </a:r>
            <a:r>
              <a:rPr lang="es-ES" sz="1400" dirty="0">
                <a:effectLst/>
                <a:latin typeface="Arial" panose="020B0604020202020204" pitchFamily="34" charset="0"/>
                <a:ea typeface="Times New Roman" panose="02020603050405020304" pitchFamily="18" charset="0"/>
                <a:cs typeface="Arial" panose="020B0604020202020204" pitchFamily="34" charset="0"/>
              </a:rPr>
              <a:t>o de recursos captados por otras causas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(72), Anexo Número 10</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6973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1014547"/>
            <a:ext cx="7883371" cy="4419158"/>
          </a:xfrm>
          <a:prstGeom prst="rect">
            <a:avLst/>
          </a:prstGeom>
          <a:noFill/>
        </p:spPr>
        <p:txBody>
          <a:bodyPr wrap="square" rtlCol="0">
            <a:spAutoFit/>
          </a:bodyPr>
          <a:lstStyle/>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Cambio de Registro de Firmas.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Se hace constar que se ha realizado el cambio de los registros de firmas para los siguientes trámites: actuación como pagador</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(es)</a:t>
            </a:r>
            <a:r>
              <a:rPr lang="es-ES" sz="1400" dirty="0">
                <a:effectLst/>
                <a:latin typeface="Arial" panose="020B0604020202020204" pitchFamily="34" charset="0"/>
                <a:ea typeface="Times New Roman" panose="02020603050405020304" pitchFamily="18" charset="0"/>
                <a:cs typeface="Arial" panose="020B0604020202020204" pitchFamily="34" charset="0"/>
              </a:rPr>
              <a:t> habilitado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Autorización para el trámite de cualquier otro bien o servicio, mediante oficio</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(73)</a:t>
            </a:r>
            <a:r>
              <a:rPr lang="es-ES" sz="1400" dirty="0">
                <a:effectLst/>
                <a:latin typeface="Arial" panose="020B0604020202020204" pitchFamily="34" charset="0"/>
                <a:ea typeface="Times New Roman" panose="02020603050405020304" pitchFamily="18" charset="0"/>
                <a:cs typeface="Arial" panose="020B0604020202020204" pitchFamily="34" charset="0"/>
              </a:rPr>
              <a:t>, con fecha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(74)</a:t>
            </a:r>
            <a:r>
              <a:rPr lang="es-ES" sz="1400" dirty="0">
                <a:effectLst/>
                <a:latin typeface="Arial" panose="020B0604020202020204" pitchFamily="34" charset="0"/>
                <a:ea typeface="Times New Roman" panose="02020603050405020304" pitchFamily="18" charset="0"/>
                <a:cs typeface="Arial" panose="020B0604020202020204" pitchFamily="34" charset="0"/>
              </a:rPr>
              <a:t>, se incluye copia al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11</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-------------------------------------------------------------------------------------------------------Fideicomisos.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Se hace entrega de la relación de fideicomisos que coordina la unidad administrativa o académica según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12</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Donativos.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Se entrega la relación de donativos recibidos y/u otorgados por la unidad administrativa o académica en el último ejercicio de acuerdo al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13</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V.- RECURSOS MATERIALES. ---------------------------------------------------------------------------------------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Se entrega la relación del Inventario de Activo asignado a la Unidad Administrativa o Académica para llevar a cabo sus programas normales, así como los especiales que le han sido encomendados. Por su importancia, se hace constar de manera especial lo siguiente:</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1.- </a:t>
            </a:r>
            <a:r>
              <a:rPr lang="es-ES" sz="1400" dirty="0">
                <a:effectLst/>
                <a:latin typeface="Arial" panose="020B0604020202020204" pitchFamily="34" charset="0"/>
                <a:ea typeface="Times New Roman" panose="02020603050405020304" pitchFamily="18" charset="0"/>
                <a:cs typeface="Arial" panose="020B0604020202020204" pitchFamily="34" charset="0"/>
              </a:rPr>
              <a:t>Todos los bienes integrantes del activo fijo se encuentran debidamente identificados con número de inventario, conforme a las normas vigentes, existiendo los resguardos respectivos en la unidad de apoyo administrativo.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590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916892"/>
            <a:ext cx="7883371" cy="4593565"/>
          </a:xfrm>
          <a:prstGeom prst="rect">
            <a:avLst/>
          </a:prstGeom>
          <a:noFill/>
        </p:spPr>
        <p:txBody>
          <a:bodyPr wrap="square" rtlCol="0">
            <a:spAutoFit/>
          </a:bodyPr>
          <a:lstStyle/>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2.- </a:t>
            </a:r>
            <a:r>
              <a:rPr lang="es-ES" sz="1400" dirty="0">
                <a:effectLst/>
                <a:latin typeface="Arial" panose="020B0604020202020204" pitchFamily="34" charset="0"/>
                <a:ea typeface="Times New Roman" panose="02020603050405020304" pitchFamily="18" charset="0"/>
                <a:cs typeface="Arial" panose="020B0604020202020204" pitchFamily="34" charset="0"/>
              </a:rPr>
              <a:t>Relación de mobiliario, equipo, instrumentos, aparatos, maquinaria y bienes o recursos tecnológicos, equipo de cómputo y de comunicación, claves de acceso, software, programas y licencias, equipos de radiocomunicación y telefonía fija y celular al servicio de la Unidad Administrativa o Académica, mismos que se encuentran en las instalaciones de la misma, señalando si están completos y en perfecto orden conforme al inventario. </a:t>
            </a:r>
            <a:r>
              <a:rPr lang="pt-BR" sz="1400" dirty="0">
                <a:effectLst/>
                <a:latin typeface="Arial" panose="020B0604020202020204" pitchFamily="34" charset="0"/>
                <a:ea typeface="Times New Roman" panose="02020603050405020304" pitchFamily="18" charset="0"/>
                <a:cs typeface="Arial" panose="020B0604020202020204" pitchFamily="34" charset="0"/>
              </a:rPr>
              <a:t>Se anexa </a:t>
            </a:r>
            <a:r>
              <a:rPr lang="pt-BR" sz="1400" dirty="0" err="1">
                <a:effectLst/>
                <a:latin typeface="Arial" panose="020B0604020202020204" pitchFamily="34" charset="0"/>
                <a:ea typeface="Times New Roman" panose="02020603050405020304" pitchFamily="18" charset="0"/>
                <a:cs typeface="Arial" panose="020B0604020202020204" pitchFamily="34" charset="0"/>
              </a:rPr>
              <a:t>constancia</a:t>
            </a:r>
            <a:r>
              <a:rPr lang="pt-BR" sz="1400" dirty="0">
                <a:effectLst/>
                <a:latin typeface="Arial" panose="020B0604020202020204" pitchFamily="34" charset="0"/>
                <a:ea typeface="Times New Roman" panose="02020603050405020304" pitchFamily="18" charset="0"/>
                <a:cs typeface="Arial" panose="020B0604020202020204" pitchFamily="34" charset="0"/>
              </a:rPr>
              <a:t> de no </a:t>
            </a:r>
            <a:r>
              <a:rPr lang="pt-BR" sz="1400" dirty="0" err="1">
                <a:effectLst/>
                <a:latin typeface="Arial" panose="020B0604020202020204" pitchFamily="34" charset="0"/>
                <a:ea typeface="Times New Roman" panose="02020603050405020304" pitchFamily="18" charset="0"/>
                <a:cs typeface="Arial" panose="020B0604020202020204" pitchFamily="34" charset="0"/>
              </a:rPr>
              <a:t>adeudo</a:t>
            </a:r>
            <a:r>
              <a:rPr lang="pt-BR" sz="1400" dirty="0">
                <a:effectLst/>
                <a:latin typeface="Arial" panose="020B0604020202020204" pitchFamily="34" charset="0"/>
                <a:ea typeface="Times New Roman" panose="02020603050405020304" pitchFamily="18" charset="0"/>
                <a:cs typeface="Arial" panose="020B0604020202020204" pitchFamily="34" charset="0"/>
              </a:rPr>
              <a:t> de </a:t>
            </a:r>
            <a:r>
              <a:rPr lang="pt-BR" sz="1400" dirty="0" err="1">
                <a:effectLst/>
                <a:latin typeface="Arial" panose="020B0604020202020204" pitchFamily="34" charset="0"/>
                <a:ea typeface="Times New Roman" panose="02020603050405020304" pitchFamily="18" charset="0"/>
                <a:cs typeface="Arial" panose="020B0604020202020204" pitchFamily="34" charset="0"/>
              </a:rPr>
              <a:t>patrimonio</a:t>
            </a:r>
            <a:r>
              <a:rPr lang="pt-BR" sz="1400" dirty="0">
                <a:effectLst/>
                <a:latin typeface="Arial" panose="020B0604020202020204" pitchFamily="34" charset="0"/>
                <a:ea typeface="Times New Roman" panose="02020603050405020304" pitchFamily="18" charset="0"/>
                <a:cs typeface="Arial" panose="020B0604020202020204" pitchFamily="34" charset="0"/>
              </a:rPr>
              <a:t>. </a:t>
            </a:r>
            <a:r>
              <a:rPr lang="pt-BR" sz="1400" b="1" dirty="0">
                <a:effectLst/>
                <a:latin typeface="Arial" panose="020B0604020202020204" pitchFamily="34" charset="0"/>
                <a:ea typeface="Times New Roman" panose="02020603050405020304" pitchFamily="18" charset="0"/>
                <a:cs typeface="Arial" panose="020B0604020202020204" pitchFamily="34" charset="0"/>
              </a:rPr>
              <a:t>Anexo Número 14</a:t>
            </a:r>
            <a:r>
              <a:rPr lang="pt-BR" sz="1400" dirty="0">
                <a:effectLst/>
                <a:latin typeface="Arial" panose="020B0604020202020204" pitchFamily="34" charset="0"/>
                <a:ea typeface="Times New Roman" panose="02020603050405020304" pitchFamily="18" charset="0"/>
                <a:cs typeface="Arial" panose="020B0604020202020204" pitchFamily="34" charset="0"/>
              </a:rPr>
              <a:t>.</a:t>
            </a:r>
            <a:r>
              <a:rPr lang="pt-BR"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3.- </a:t>
            </a:r>
            <a:r>
              <a:rPr lang="es-ES" sz="1400" dirty="0">
                <a:effectLst/>
                <a:latin typeface="Arial" panose="020B0604020202020204" pitchFamily="34" charset="0"/>
                <a:ea typeface="Times New Roman" panose="02020603050405020304" pitchFamily="18" charset="0"/>
                <a:cs typeface="Arial" panose="020B0604020202020204" pitchFamily="34" charset="0"/>
              </a:rPr>
              <a:t>Vehículos.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15</a:t>
            </a:r>
            <a:r>
              <a:rPr lang="es-ES" sz="1400" dirty="0">
                <a:effectLst/>
                <a:latin typeface="Arial" panose="020B0604020202020204" pitchFamily="34" charset="0"/>
                <a:ea typeface="Times New Roman" panose="02020603050405020304" pitchFamily="18" charset="0"/>
                <a:cs typeface="Arial" panose="020B0604020202020204" pitchFamily="34" charset="0"/>
              </a:rPr>
              <a:t> se incluye un análisis pormenorizado de los vehículos asignados a la Unidad Administrativa o Académica.</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4.- </a:t>
            </a:r>
            <a:r>
              <a:rPr lang="es-ES" sz="1400" dirty="0">
                <a:effectLst/>
                <a:latin typeface="Arial" panose="020B0604020202020204" pitchFamily="34" charset="0"/>
                <a:ea typeface="Times New Roman" panose="02020603050405020304" pitchFamily="18" charset="0"/>
                <a:cs typeface="Arial" panose="020B0604020202020204" pitchFamily="34" charset="0"/>
              </a:rPr>
              <a:t>Obras de Arte y Decoración. Se detallan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16 </a:t>
            </a:r>
            <a:r>
              <a:rPr lang="es-ES" sz="1400" dirty="0">
                <a:effectLst/>
                <a:latin typeface="Arial" panose="020B0604020202020204" pitchFamily="34" charset="0"/>
                <a:ea typeface="Times New Roman" panose="02020603050405020304" pitchFamily="18" charset="0"/>
                <a:cs typeface="Arial" panose="020B0604020202020204" pitchFamily="34" charset="0"/>
              </a:rPr>
              <a:t>las obras de arte y artículos de decoración propiedad de la Universidad Autónoma del Estado de Morelos que se entregan en este acto.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400" b="1" dirty="0">
                <a:effectLst/>
                <a:latin typeface="Arial" panose="020B0604020202020204" pitchFamily="34" charset="0"/>
                <a:ea typeface="Times New Roman" panose="02020603050405020304" pitchFamily="18" charset="0"/>
                <a:cs typeface="Arial" panose="020B0604020202020204" pitchFamily="34" charset="0"/>
              </a:rPr>
              <a:t>5.- </a:t>
            </a:r>
            <a:r>
              <a:rPr lang="es-ES" sz="1400" dirty="0">
                <a:effectLst/>
                <a:latin typeface="Arial" panose="020B0604020202020204" pitchFamily="34" charset="0"/>
                <a:ea typeface="Times New Roman" panose="02020603050405020304" pitchFamily="18" charset="0"/>
                <a:cs typeface="Arial" panose="020B0604020202020204" pitchFamily="34" charset="0"/>
              </a:rPr>
              <a:t>Libros, Manuales y Publicaciones.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17</a:t>
            </a:r>
            <a:r>
              <a:rPr lang="es-ES" sz="1400" dirty="0">
                <a:effectLst/>
                <a:latin typeface="Arial" panose="020B0604020202020204" pitchFamily="34" charset="0"/>
                <a:ea typeface="Times New Roman" panose="02020603050405020304" pitchFamily="18" charset="0"/>
                <a:cs typeface="Arial" panose="020B0604020202020204" pitchFamily="34" charset="0"/>
              </a:rPr>
              <a:t> se detallan los libros, manuales y publicaciones, propiedad de la Universidad Autónoma del Estado de Morelos, asignados a la Unidad Administrativa o Académica, o elaborados por ésta en el curso de sus actividades y de programas especiales encomendados a ella, que son entregados en este acto, así como la constancia de no adeudo de libros manuales y publicaciones.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(En caso de que el Titular de la Unidad Administrativa que realice la entrega-recepción funja como Titular de la Unidad de Enlace en términos del acuerdo para la Transparencia y Acceso a la Información en la Universidad Autónoma del Estado de Morelos, se deberá señalar lo siguiente: incluidos los correspondientes para el trámite y atención de solicitudes de acceso a la información.) </a:t>
            </a:r>
            <a:r>
              <a:rPr lang="es-E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39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2B7916-2AD4-4DA7-9870-466CEC7237A1}"/>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8C5FBE91-3E25-4B97-958F-98AADC2B6A95}"/>
              </a:ext>
            </a:extLst>
          </p:cNvPr>
          <p:cNvSpPr txBox="1"/>
          <p:nvPr/>
        </p:nvSpPr>
        <p:spPr>
          <a:xfrm>
            <a:off x="1127463" y="724937"/>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¿Por qué hacer el procedimiento de entrega recepción?</a:t>
            </a:r>
            <a:endParaRPr lang="es-MX" sz="1600" b="1" dirty="0">
              <a:solidFill>
                <a:srgbClr val="002060"/>
              </a:solidFill>
              <a:latin typeface="Arial" panose="020B0604020202020204" pitchFamily="34" charset="0"/>
              <a:cs typeface="Arial" panose="020B0604020202020204" pitchFamily="34" charset="0"/>
            </a:endParaRPr>
          </a:p>
        </p:txBody>
      </p:sp>
      <p:pic>
        <p:nvPicPr>
          <p:cNvPr id="6150" name="Picture 6" descr="Persona pensando animada - Imagui">
            <a:extLst>
              <a:ext uri="{FF2B5EF4-FFF2-40B4-BE49-F238E27FC236}">
                <a16:creationId xmlns:a16="http://schemas.microsoft.com/office/drawing/2014/main" id="{9A18530C-BB2F-4682-8FD9-ECB8B93B0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18" y="1792040"/>
            <a:ext cx="2452279" cy="327391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DF23BB4-6176-49A0-A4E2-24AD4940940E}"/>
              </a:ext>
            </a:extLst>
          </p:cNvPr>
          <p:cNvSpPr txBox="1"/>
          <p:nvPr/>
        </p:nvSpPr>
        <p:spPr>
          <a:xfrm>
            <a:off x="3849484" y="1580264"/>
            <a:ext cx="446749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a:latin typeface="Arial" panose="020B0604020202020204" pitchFamily="34" charset="0"/>
                <a:cs typeface="Arial" panose="020B0604020202020204" pitchFamily="34" charset="0"/>
              </a:rPr>
              <a:t>Facilita el inicio de la gestión del </a:t>
            </a:r>
            <a:r>
              <a:rPr lang="es-MX" b="1" dirty="0">
                <a:latin typeface="Arial" panose="020B0604020202020204" pitchFamily="34" charset="0"/>
                <a:cs typeface="Arial" panose="020B0604020202020204" pitchFamily="34" charset="0"/>
              </a:rPr>
              <a:t>sujeto obligado entrante</a:t>
            </a:r>
            <a:r>
              <a:rPr lang="es-MX" dirty="0">
                <a:latin typeface="Arial" panose="020B0604020202020204" pitchFamily="34" charset="0"/>
                <a:cs typeface="Arial" panose="020B0604020202020204" pitchFamily="34" charset="0"/>
              </a:rPr>
              <a:t> y el término de gestión del </a:t>
            </a:r>
            <a:r>
              <a:rPr lang="es-MX" b="1" dirty="0">
                <a:latin typeface="Arial" panose="020B0604020202020204" pitchFamily="34" charset="0"/>
                <a:cs typeface="Arial" panose="020B0604020202020204" pitchFamily="34" charset="0"/>
              </a:rPr>
              <a:t>sujeto obligado saliente</a:t>
            </a:r>
            <a:r>
              <a:rPr lang="es-MX" dirty="0">
                <a:latin typeface="Arial" panose="020B0604020202020204" pitchFamily="34" charset="0"/>
                <a:cs typeface="Arial" panose="020B0604020202020204" pitchFamily="34" charset="0"/>
              </a:rPr>
              <a:t>, delimitando los periodos de responsabilidad. </a:t>
            </a:r>
          </a:p>
        </p:txBody>
      </p:sp>
      <p:sp>
        <p:nvSpPr>
          <p:cNvPr id="22" name="CuadroTexto 21">
            <a:extLst>
              <a:ext uri="{FF2B5EF4-FFF2-40B4-BE49-F238E27FC236}">
                <a16:creationId xmlns:a16="http://schemas.microsoft.com/office/drawing/2014/main" id="{7ECED1BD-0364-4C1A-B637-5042D58111EE}"/>
              </a:ext>
            </a:extLst>
          </p:cNvPr>
          <p:cNvSpPr txBox="1"/>
          <p:nvPr/>
        </p:nvSpPr>
        <p:spPr>
          <a:xfrm>
            <a:off x="3849484" y="3213583"/>
            <a:ext cx="4467498"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dirty="0">
                <a:latin typeface="Arial" panose="020B0604020202020204" pitchFamily="34" charset="0"/>
                <a:cs typeface="Arial" panose="020B0604020202020204" pitchFamily="34" charset="0"/>
              </a:rPr>
              <a:t>La importancia de este acto radica en que ayuda a la continuidad del funcionamiento de la Unidad Administrativa y/o Académica, documentar la transmisión del patrimonio universitario y </a:t>
            </a:r>
            <a:r>
              <a:rPr lang="es-MX" dirty="0" err="1">
                <a:latin typeface="Arial" panose="020B0604020202020204" pitchFamily="34" charset="0"/>
                <a:cs typeface="Arial" panose="020B0604020202020204" pitchFamily="34" charset="0"/>
              </a:rPr>
              <a:t>sobretodo</a:t>
            </a:r>
            <a:r>
              <a:rPr lang="es-MX" dirty="0">
                <a:latin typeface="Arial" panose="020B0604020202020204" pitchFamily="34" charset="0"/>
                <a:cs typeface="Arial" panose="020B0604020202020204" pitchFamily="34" charset="0"/>
              </a:rPr>
              <a:t> brinda certeza jurídica.</a:t>
            </a:r>
          </a:p>
        </p:txBody>
      </p:sp>
    </p:spTree>
    <p:extLst>
      <p:ext uri="{BB962C8B-B14F-4D97-AF65-F5344CB8AC3E}">
        <p14:creationId xmlns:p14="http://schemas.microsoft.com/office/powerpoint/2010/main" val="2013154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961281"/>
            <a:ext cx="7883371" cy="3947234"/>
          </a:xfrm>
          <a:prstGeom prst="rect">
            <a:avLst/>
          </a:prstGeom>
          <a:noFill/>
        </p:spPr>
        <p:txBody>
          <a:bodyPr wrap="square" rtlCol="0">
            <a:spAutoFit/>
          </a:bodyPr>
          <a:lstStyle/>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6.- </a:t>
            </a:r>
            <a:r>
              <a:rPr lang="es-ES" sz="1400" dirty="0">
                <a:effectLst/>
                <a:latin typeface="Arial" panose="020B0604020202020204" pitchFamily="34" charset="0"/>
                <a:ea typeface="Times New Roman" panose="02020603050405020304" pitchFamily="18" charset="0"/>
                <a:cs typeface="Arial" panose="020B0604020202020204" pitchFamily="34" charset="0"/>
              </a:rPr>
              <a:t>Existencias en Almacén. La relación contenida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18</a:t>
            </a:r>
            <a:r>
              <a:rPr lang="es-ES" sz="1400" dirty="0">
                <a:effectLst/>
                <a:latin typeface="Arial" panose="020B0604020202020204" pitchFamily="34" charset="0"/>
                <a:ea typeface="Times New Roman" panose="02020603050405020304" pitchFamily="18" charset="0"/>
                <a:cs typeface="Arial" panose="020B0604020202020204" pitchFamily="34" charset="0"/>
              </a:rPr>
              <a:t> muestra las existencias en el (los) almacén(es) a la fecha de la presente Acta.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7.- </a:t>
            </a:r>
            <a:r>
              <a:rPr lang="es-ES" sz="1400" dirty="0">
                <a:effectLst/>
                <a:latin typeface="Arial" panose="020B0604020202020204" pitchFamily="34" charset="0"/>
                <a:ea typeface="Times New Roman" panose="02020603050405020304" pitchFamily="18" charset="0"/>
                <a:cs typeface="Arial" panose="020B0604020202020204" pitchFamily="34" charset="0"/>
              </a:rPr>
              <a:t>Contratos Diversos.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19 </a:t>
            </a:r>
            <a:r>
              <a:rPr lang="es-ES" sz="1400" dirty="0">
                <a:effectLst/>
                <a:latin typeface="Arial" panose="020B0604020202020204" pitchFamily="34" charset="0"/>
                <a:ea typeface="Times New Roman" panose="02020603050405020304" pitchFamily="18" charset="0"/>
                <a:cs typeface="Arial" panose="020B0604020202020204" pitchFamily="34" charset="0"/>
              </a:rPr>
              <a:t>se detallan los contratos, bases y/o convenios celebrados por la Unidad Administrativa o Académica que estén vigentes. 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(75) </a:t>
            </a:r>
            <a:r>
              <a:rPr lang="es-ES" sz="1400" dirty="0">
                <a:effectLst/>
                <a:latin typeface="Arial" panose="020B0604020202020204" pitchFamily="34" charset="0"/>
                <a:ea typeface="Times New Roman" panose="02020603050405020304" pitchFamily="18" charset="0"/>
                <a:cs typeface="Arial" panose="020B0604020202020204" pitchFamily="34" charset="0"/>
              </a:rPr>
              <a:t>hace constar expresamente que no existen otros compromisos con terceros a cargo de la Unidad Administrativa o Académica.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8.- </a:t>
            </a:r>
            <a:r>
              <a:rPr lang="es-ES" sz="1400" dirty="0">
                <a:effectLst/>
                <a:latin typeface="Arial" panose="020B0604020202020204" pitchFamily="34" charset="0"/>
                <a:ea typeface="Times New Roman" panose="02020603050405020304" pitchFamily="18" charset="0"/>
                <a:cs typeface="Arial" panose="020B0604020202020204" pitchFamily="34" charset="0"/>
              </a:rPr>
              <a:t>Relación de inmuebles ocupados o en posesión de la Unidad Administrativa o Académica.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20.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9.- </a:t>
            </a:r>
            <a:r>
              <a:rPr lang="es-ES" sz="1400" dirty="0">
                <a:effectLst/>
                <a:latin typeface="Arial" panose="020B0604020202020204" pitchFamily="34" charset="0"/>
                <a:ea typeface="Times New Roman" panose="02020603050405020304" pitchFamily="18" charset="0"/>
                <a:cs typeface="Arial" panose="020B0604020202020204" pitchFamily="34" charset="0"/>
              </a:rPr>
              <a:t>Archivos.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21. </a:t>
            </a:r>
            <a:r>
              <a:rPr lang="es-ES" sz="1400" dirty="0">
                <a:effectLst/>
                <a:latin typeface="Arial" panose="020B0604020202020204" pitchFamily="34" charset="0"/>
                <a:ea typeface="Times New Roman" panose="02020603050405020304" pitchFamily="18" charset="0"/>
                <a:cs typeface="Arial" panose="020B0604020202020204" pitchFamily="34" charset="0"/>
              </a:rPr>
              <a:t>Se entrega en este acto la relación de los expedientes y demás documentación que integran los archivos de la Unidad Administrativa o Académica.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(En caso de que el Titular de la Unidad Administrativa en la que se realice la entrega y recepción funja como Titular de la Unidad de Enlace, en términos del acuerdo para la Transparencia y Acceso a la Información en la Universidad Autónoma del Estado de Morelos, se deberá señalar lo siguiente: “Se entrega en este acto la relación de los expedientes, carpetas y demás documentación que integran los archivos de la Unidad de Enlace y, en su caso, del Comité de Información debidamente clasificada en términos del acuerdo para la Transparencia y Acceso a la Información en la Universidad Autónoma del Estado de Morelos”).</a:t>
            </a:r>
            <a:r>
              <a:rPr lang="es-E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44150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899137"/>
            <a:ext cx="7883371" cy="4442242"/>
          </a:xfrm>
          <a:prstGeom prst="rect">
            <a:avLst/>
          </a:prstGeom>
          <a:noFill/>
        </p:spPr>
        <p:txBody>
          <a:bodyPr wrap="square" rtlCol="0">
            <a:spAutoFit/>
          </a:bodyPr>
          <a:lstStyle/>
          <a:p>
            <a:pPr algn="just">
              <a:spcAft>
                <a:spcPts val="505"/>
              </a:spcAft>
            </a:pP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(En el supuesto de que los archivos del Comité de Información, se encuentren bajo el resguardo del Titular de la Unidad Administrativa, en términos de la normatividad interna de la Dependencia o Entidad, se deberá señalar adicionalmente que: “Se entrega en este acto la relación de los expedientes, carpetas y demás documentación que integran los archivos del Comité de Información, consistente en las resoluciones emitidas por el propio Comité y los recursos de revisión que le corresponde conocer, debidamente clasificada en términos del acuerdo para la Transparencia y Acceso a la Información en la Universidad Autónoma del Estado de Morelos,”)  </a:t>
            </a:r>
            <a:r>
              <a:rPr lang="es-E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br>
              <a:rPr lang="es-E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es-ES" sz="1400" b="1" dirty="0">
                <a:effectLst/>
                <a:latin typeface="Arial" panose="020B0604020202020204" pitchFamily="34" charset="0"/>
                <a:ea typeface="Times New Roman" panose="02020603050405020304" pitchFamily="18" charset="0"/>
                <a:cs typeface="Arial" panose="020B0604020202020204" pitchFamily="34" charset="0"/>
              </a:rPr>
              <a:t>10. - </a:t>
            </a:r>
            <a:r>
              <a:rPr lang="es-ES" sz="1400" dirty="0">
                <a:effectLst/>
                <a:latin typeface="Arial" panose="020B0604020202020204" pitchFamily="34" charset="0"/>
                <a:ea typeface="Times New Roman" panose="02020603050405020304" pitchFamily="18" charset="0"/>
                <a:cs typeface="Arial" panose="020B0604020202020204" pitchFamily="34" charset="0"/>
              </a:rPr>
              <a:t>Caja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Fuerte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En sobre cerrado se entrega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a:t>
            </a:r>
            <a:r>
              <a:rPr lang="es-ES" sz="1400" dirty="0">
                <a:effectLst/>
                <a:latin typeface="Arial" panose="020B0604020202020204" pitchFamily="34" charset="0"/>
                <a:ea typeface="Times New Roman" panose="02020603050405020304" pitchFamily="18" charset="0"/>
                <a:cs typeface="Arial" panose="020B0604020202020204" pitchFamily="34" charset="0"/>
              </a:rPr>
              <a:t> la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combinación</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(es)</a:t>
            </a:r>
            <a:r>
              <a:rPr lang="es-ES" sz="1400" dirty="0">
                <a:effectLst/>
                <a:latin typeface="Arial" panose="020B0604020202020204" pitchFamily="34" charset="0"/>
                <a:ea typeface="Times New Roman" panose="02020603050405020304" pitchFamily="18" charset="0"/>
                <a:cs typeface="Arial" panose="020B0604020202020204" pitchFamily="34" charset="0"/>
              </a:rPr>
              <a:t> de la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caja</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fuerte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existente</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22.</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VI.- OBRA.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Se entrega un informe pormenorizado de la situación de las obras en proceso y pendientes de ejecutar a la fecha de entrega, a cargo de la Unidad Administrativa, conforme al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23</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VII.- RECURSOS HUMANOS.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24</a:t>
            </a:r>
            <a:r>
              <a:rPr lang="es-ES" sz="1400" dirty="0">
                <a:effectLst/>
                <a:latin typeface="Arial" panose="020B0604020202020204" pitchFamily="34" charset="0"/>
                <a:ea typeface="Times New Roman" panose="02020603050405020304" pitchFamily="18" charset="0"/>
                <a:cs typeface="Arial" panose="020B0604020202020204" pitchFamily="34" charset="0"/>
              </a:rPr>
              <a:t> se entrega la relación de los expedientes y registros del personal; las plantillas de personal de los distintos programas que maneja la Unidad Administrativa, que contienen los nombres, categoría, clave, puesto, sueldo, compensación y demás remuneraciones otorgadas; asimismo, se entrega la Estructura Orgánica autorizada por la Rectoría de la Universidad Autónoma del Estado de Morelos.</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7624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996792"/>
            <a:ext cx="7883371" cy="3365024"/>
          </a:xfrm>
          <a:prstGeom prst="rect">
            <a:avLst/>
          </a:prstGeom>
          <a:noFill/>
        </p:spPr>
        <p:txBody>
          <a:bodyPr wrap="square" rtlCol="0">
            <a:spAutoFit/>
          </a:bodyPr>
          <a:lstStyle/>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A la fecha de la presente Acta existen en poder del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(76) </a:t>
            </a:r>
            <a:r>
              <a:rPr lang="es-ES" sz="1400" dirty="0">
                <a:effectLst/>
                <a:latin typeface="Arial" panose="020B0604020202020204" pitchFamily="34" charset="0"/>
                <a:ea typeface="Times New Roman" panose="02020603050405020304" pitchFamily="18" charset="0"/>
                <a:cs typeface="Arial" panose="020B0604020202020204" pitchFamily="34" charset="0"/>
              </a:rPr>
              <a:t>Pagador Habilitado, cheques</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(efectivo)</a:t>
            </a:r>
            <a:r>
              <a:rPr lang="es-ES" sz="1400" dirty="0">
                <a:effectLst/>
                <a:latin typeface="Arial" panose="020B0604020202020204" pitchFamily="34" charset="0"/>
                <a:ea typeface="Times New Roman" panose="02020603050405020304" pitchFamily="18" charset="0"/>
                <a:cs typeface="Arial" panose="020B0604020202020204" pitchFamily="34" charset="0"/>
              </a:rPr>
              <a:t> con un importe de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a:t>
            </a:r>
            <a:r>
              <a:rPr lang="es-ES" sz="1400" dirty="0">
                <a:effectLst/>
                <a:latin typeface="Arial" panose="020B0604020202020204" pitchFamily="34" charset="0"/>
                <a:ea typeface="Times New Roman" panose="02020603050405020304" pitchFamily="18" charset="0"/>
                <a:cs typeface="Arial" panose="020B0604020202020204" pitchFamily="34" charset="0"/>
              </a:rPr>
              <a:t>) </a:t>
            </a:r>
            <a:r>
              <a:rPr lang="es-ES" sz="1400" b="1" dirty="0">
                <a:effectLst/>
                <a:latin typeface="Arial" panose="020B0604020202020204" pitchFamily="34" charset="0"/>
                <a:ea typeface="Times New Roman" panose="02020603050405020304" pitchFamily="18" charset="0"/>
                <a:cs typeface="Arial" panose="020B0604020202020204" pitchFamily="34" charset="0"/>
              </a:rPr>
              <a:t>(77) </a:t>
            </a:r>
            <a:r>
              <a:rPr lang="es-ES" sz="1400" dirty="0">
                <a:effectLst/>
                <a:latin typeface="Arial" panose="020B0604020202020204" pitchFamily="34" charset="0"/>
                <a:ea typeface="Times New Roman" panose="02020603050405020304" pitchFamily="18" charset="0"/>
                <a:cs typeface="Arial" panose="020B0604020202020204" pitchFamily="34" charset="0"/>
              </a:rPr>
              <a:t>por concepto de sueldos o salarios no cobrados, cuya situación se muestra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25</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VIII.- INFORME DE LOS ASUNTOS A SU CARGO Y DEL ESTADO QUE GUARDAN. --------------</a:t>
            </a:r>
            <a:endParaRPr lang="es-MX" sz="1400" b="1"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26</a:t>
            </a:r>
            <a:r>
              <a:rPr lang="es-ES" sz="1400" dirty="0">
                <a:effectLst/>
                <a:latin typeface="Arial" panose="020B0604020202020204" pitchFamily="34" charset="0"/>
                <a:ea typeface="Times New Roman" panose="02020603050405020304" pitchFamily="18" charset="0"/>
                <a:cs typeface="Arial" panose="020B0604020202020204" pitchFamily="34" charset="0"/>
              </a:rPr>
              <a:t>, se entrega el informe de los asuntos a cargo de la Unidad Administrativa o Académica y el estado que guardan, el cual incluye un apartado de los asuntos en trámite, conteniendo número y fecha del expediente con que se encuentran registrados. En dicho apartado se destacan los asuntos, acciones y compromisos que requieren atención especial y, en su caso, los asuntos que es necesario atender de manera inmediata por los efectos que pueden ocasionar a la gestión de la Unidad Administrativa o Académica.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IX.- OBSERVACIONES DE AUDITORIAS.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(78) </a:t>
            </a:r>
            <a:r>
              <a:rPr lang="es-ES" sz="1400" dirty="0">
                <a:effectLst/>
                <a:latin typeface="Arial" panose="020B0604020202020204" pitchFamily="34" charset="0"/>
                <a:ea typeface="Times New Roman" panose="02020603050405020304" pitchFamily="18" charset="0"/>
                <a:cs typeface="Arial" panose="020B0604020202020204" pitchFamily="34" charset="0"/>
              </a:rPr>
              <a:t>hace constar que a la fecha se encuentran pendientes de solventar las observaciones realizadas por las diversas instancias fiscalizadoras que se detallan en el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27</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334221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1103324"/>
            <a:ext cx="7883371" cy="4378122"/>
          </a:xfrm>
          <a:prstGeom prst="rect">
            <a:avLst/>
          </a:prstGeom>
          <a:noFill/>
        </p:spPr>
        <p:txBody>
          <a:bodyPr wrap="square" rtlCol="0">
            <a:spAutoFit/>
          </a:bodyPr>
          <a:lstStyle/>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XI.- OTROS HECHOS.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(79) </a:t>
            </a:r>
            <a:r>
              <a:rPr lang="es-ES" sz="1400" dirty="0">
                <a:effectLst/>
                <a:latin typeface="Arial" panose="020B0604020202020204" pitchFamily="34" charset="0"/>
                <a:ea typeface="Times New Roman" panose="02020603050405020304" pitchFamily="18" charset="0"/>
                <a:cs typeface="Arial" panose="020B0604020202020204" pitchFamily="34" charset="0"/>
              </a:rPr>
              <a:t>hace constar los siguientes hechos relevantes que a su juicio se requieren documentar en la presente Acta, </a:t>
            </a:r>
            <a:r>
              <a:rPr lang="es-ES" sz="1400" b="1" dirty="0">
                <a:effectLst/>
                <a:latin typeface="Arial" panose="020B0604020202020204" pitchFamily="34" charset="0"/>
                <a:ea typeface="Times New Roman" panose="02020603050405020304" pitchFamily="18" charset="0"/>
                <a:cs typeface="Arial" panose="020B0604020202020204" pitchFamily="34" charset="0"/>
              </a:rPr>
              <a:t>Anexo Número 29</a:t>
            </a:r>
            <a:r>
              <a:rPr lang="es-ES" sz="1400" dirty="0">
                <a:effectLst/>
                <a:latin typeface="Arial" panose="020B0604020202020204" pitchFamily="34" charset="0"/>
                <a:ea typeface="Times New Roman" panose="02020603050405020304" pitchFamily="18" charset="0"/>
                <a:cs typeface="Arial" panose="020B0604020202020204" pitchFamily="34" charset="0"/>
              </a:rPr>
              <a:t>.</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b="1" dirty="0">
                <a:effectLst/>
                <a:latin typeface="Arial" panose="020B0604020202020204" pitchFamily="34" charset="0"/>
                <a:ea typeface="Times New Roman" panose="02020603050405020304" pitchFamily="18" charset="0"/>
                <a:cs typeface="Arial" panose="020B0604020202020204" pitchFamily="34" charset="0"/>
              </a:rPr>
              <a:t>XII.- CIERRE DEL ACTA.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(80) </a:t>
            </a:r>
            <a:r>
              <a:rPr lang="es-ES" sz="1400" dirty="0">
                <a:effectLst/>
                <a:latin typeface="Arial" panose="020B0604020202020204" pitchFamily="34" charset="0"/>
                <a:ea typeface="Times New Roman" panose="02020603050405020304" pitchFamily="18" charset="0"/>
                <a:cs typeface="Arial" panose="020B0604020202020204" pitchFamily="34" charset="0"/>
              </a:rPr>
              <a:t>manifiesta, bajo protesta de decir verdad, haber proporcionado sin omisión alguna todos los elementos necesarios para la formulación de la presente Acta, así también declara que todos los pasivos de la Unidad Administrativa o Académica a su cargo, quedaron incluidos en el capítulo correspondiente de la presente Acta, y que no fue omitido ningún asunto o aspecto importante relativo a su gestión. Asimismo, manifiesta tener conocimiento de que el contenido del Acta y de sus </a:t>
            </a:r>
            <a:r>
              <a:rPr lang="es-ES" sz="1400" b="1" dirty="0">
                <a:effectLst/>
                <a:latin typeface="Arial" panose="020B0604020202020204" pitchFamily="34" charset="0"/>
                <a:ea typeface="Times New Roman" panose="02020603050405020304" pitchFamily="18" charset="0"/>
                <a:cs typeface="Arial" panose="020B0604020202020204" pitchFamily="34" charset="0"/>
              </a:rPr>
              <a:t>29 Anexos</a:t>
            </a:r>
            <a:r>
              <a:rPr lang="es-ES" sz="1400" dirty="0">
                <a:effectLst/>
                <a:latin typeface="Arial" panose="020B0604020202020204" pitchFamily="34" charset="0"/>
                <a:ea typeface="Times New Roman" panose="02020603050405020304" pitchFamily="18" charset="0"/>
                <a:cs typeface="Arial" panose="020B0604020202020204" pitchFamily="34" charset="0"/>
              </a:rPr>
              <a:t> serán verificados dentro de los treinta días hábiles siguientes a la firma del Acta de conformidad, por lo que podrá ser requerido por el C.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(81)</a:t>
            </a:r>
            <a:r>
              <a:rPr lang="es-ES" sz="1400" dirty="0">
                <a:effectLst/>
                <a:latin typeface="Arial" panose="020B0604020202020204" pitchFamily="34" charset="0"/>
                <a:ea typeface="Times New Roman" panose="02020603050405020304" pitchFamily="18" charset="0"/>
                <a:cs typeface="Arial" panose="020B0604020202020204" pitchFamily="34" charset="0"/>
              </a:rPr>
              <a:t> para realizar las aclaraciones y proporcionar la información adicional que se le requiera, lo anterior de conformidad con los artículos 12, 24 y 25 de los Lineamientos antes descritos.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r>
              <a:rPr lang="es-ES" sz="1400" dirty="0">
                <a:effectLst/>
                <a:latin typeface="Arial" panose="020B0604020202020204" pitchFamily="34" charset="0"/>
                <a:ea typeface="Times New Roman" panose="02020603050405020304" pitchFamily="18" charset="0"/>
                <a:cs typeface="Arial" panose="020B0604020202020204" pitchFamily="34" charset="0"/>
              </a:rPr>
              <a:t>Los</a:t>
            </a:r>
            <a:r>
              <a:rPr lang="es-ES" sz="1400" b="1" dirty="0">
                <a:effectLst/>
                <a:latin typeface="Arial" panose="020B0604020202020204" pitchFamily="34" charset="0"/>
                <a:ea typeface="Times New Roman" panose="02020603050405020304" pitchFamily="18" charset="0"/>
                <a:cs typeface="Arial" panose="020B0604020202020204" pitchFamily="34" charset="0"/>
              </a:rPr>
              <a:t> 29 Anexos</a:t>
            </a:r>
            <a:r>
              <a:rPr lang="es-ES" sz="1400" dirty="0">
                <a:effectLst/>
                <a:latin typeface="Arial" panose="020B0604020202020204" pitchFamily="34" charset="0"/>
                <a:ea typeface="Times New Roman" panose="02020603050405020304" pitchFamily="18" charset="0"/>
                <a:cs typeface="Arial" panose="020B0604020202020204" pitchFamily="34" charset="0"/>
              </a:rPr>
              <a:t> que se mencionan en esta Acta y que fueron firmados por el responsable de su elaboración, forman parte integrante de la misma y se firman en todas sus fojas para su identificación y efectos legales a que haya lugar, por el empleado universitario saliente y el que recibe o, en su caso, por los empleados universitarios designados para realizar la entrega y/o la recepción. </a:t>
            </a:r>
            <a:r>
              <a:rPr lang="es-ES" sz="1400" b="1" dirty="0">
                <a:effectLst/>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566815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Formato del Acta de 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733390"/>
            <a:ext cx="7883371" cy="5060360"/>
          </a:xfrm>
          <a:prstGeom prst="rect">
            <a:avLst/>
          </a:prstGeom>
          <a:noFill/>
        </p:spPr>
        <p:txBody>
          <a:bodyPr wrap="square" rtlCol="0">
            <a:spAutoFit/>
          </a:bodyPr>
          <a:lstStyle/>
          <a:p>
            <a:pPr algn="just">
              <a:spcAft>
                <a:spcPts val="505"/>
              </a:spcAft>
            </a:pP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Los </a:t>
            </a:r>
            <a:r>
              <a:rPr lang="es-E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29 Anexos</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que se mencionan en esta Acta y que forman parte integrante de la misma se entregan en formato digital en medio magnético (CD) de conformidad con el artículo 21 de los Lineamientos Generales para la Entrega-Recepción de la Universidad Autónoma del Estado de Morelos. </a:t>
            </a:r>
            <a:r>
              <a:rPr lang="es-E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pPr algn="just">
              <a:spcAft>
                <a:spcPts val="505"/>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Previa lectura de la presente y no habiendo más que hacer constar, se da por concluida a las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(84) </a:t>
            </a:r>
            <a:r>
              <a:rPr lang="es-ES" sz="1400" dirty="0">
                <a:effectLst/>
                <a:latin typeface="Arial" panose="020B0604020202020204" pitchFamily="34" charset="0"/>
                <a:ea typeface="Times New Roman" panose="02020603050405020304" pitchFamily="18" charset="0"/>
                <a:cs typeface="Arial" panose="020B0604020202020204" pitchFamily="34" charset="0"/>
              </a:rPr>
              <a:t>horas del día </a:t>
            </a:r>
            <a:r>
              <a:rPr lang="es-E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a:t>
            </a:r>
            <a:r>
              <a:rPr lang="es-ES" sz="1400" b="1" dirty="0">
                <a:effectLst/>
                <a:latin typeface="Arial" panose="020B0604020202020204" pitchFamily="34" charset="0"/>
                <a:ea typeface="Times New Roman" panose="02020603050405020304" pitchFamily="18" charset="0"/>
                <a:cs typeface="Arial" panose="020B0604020202020204" pitchFamily="34" charset="0"/>
              </a:rPr>
              <a:t>(85)</a:t>
            </a:r>
            <a:r>
              <a:rPr lang="es-ES" sz="1400" dirty="0">
                <a:effectLst/>
                <a:latin typeface="Arial" panose="020B0604020202020204" pitchFamily="34" charset="0"/>
                <a:ea typeface="Times New Roman" panose="02020603050405020304" pitchFamily="18" charset="0"/>
                <a:cs typeface="Arial" panose="020B0604020202020204" pitchFamily="34" charset="0"/>
              </a:rPr>
              <a:t>, firmando para constancia en todas sus fojas al margen y al calce los que en ella intervinieron.</a:t>
            </a:r>
            <a:r>
              <a:rPr lang="es-ES" sz="1400" b="1" dirty="0">
                <a:effectLst/>
                <a:latin typeface="Arial" panose="020B0604020202020204" pitchFamily="34" charset="0"/>
                <a:ea typeface="Times New Roman" panose="02020603050405020304" pitchFamily="18" charset="0"/>
                <a:cs typeface="Arial" panose="020B0604020202020204" pitchFamily="34" charset="0"/>
              </a:rPr>
              <a:t> -----------------------------------------------------------------</a:t>
            </a:r>
            <a:endParaRPr lang="es-MX" sz="1400" dirty="0">
              <a:effectLst/>
              <a:latin typeface="Arial" panose="020B0604020202020204" pitchFamily="34" charset="0"/>
              <a:ea typeface="Times New Roman" panose="02020603050405020304" pitchFamily="18" charset="0"/>
              <a:cs typeface="Arial" panose="020B0604020202020204" pitchFamily="34" charset="0"/>
            </a:endParaRPr>
          </a:p>
          <a:p>
            <a:r>
              <a:rPr lang="es-E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 LA DIRECCIÓN DE </a:t>
            </a:r>
            <a:r>
              <a:rPr lang="es-ES" sz="135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a:t>
            </a: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(86)</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ENTREGA                                                             RECIBE</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s-ES" sz="13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a:t>
            </a: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                          </a:t>
            </a:r>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s-ES" sz="13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a:t>
            </a: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TESTIGOS</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s-ES" sz="13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a:t>
            </a: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                          </a:t>
            </a:r>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s-ES" sz="13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a:t>
            </a: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(90)</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ENLACES</a:t>
            </a:r>
          </a:p>
          <a:p>
            <a:pPr algn="ct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s-ES" sz="13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a:t>
            </a: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                          </a:t>
            </a:r>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s-ES" sz="135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___________________</a:t>
            </a: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(92)</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POR EL ÓRGANO INTERNO DE CONTROL</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135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MX" sz="13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s-ES" sz="1350" dirty="0">
                <a:effectLst/>
                <a:latin typeface="Arial" panose="020B0604020202020204" pitchFamily="34" charset="0"/>
                <a:ea typeface="Times New Roman" panose="02020603050405020304" pitchFamily="18" charset="0"/>
                <a:cs typeface="Arial" panose="020B0604020202020204" pitchFamily="34" charset="0"/>
              </a:rPr>
              <a:t>__________________________</a:t>
            </a:r>
            <a:r>
              <a:rPr lang="es-ES" sz="1350" b="1" dirty="0">
                <a:effectLst/>
                <a:latin typeface="Arial" panose="020B0604020202020204" pitchFamily="34" charset="0"/>
                <a:ea typeface="Times New Roman" panose="02020603050405020304" pitchFamily="18" charset="0"/>
                <a:cs typeface="Arial" panose="020B0604020202020204" pitchFamily="34" charset="0"/>
              </a:rPr>
              <a:t>                          </a:t>
            </a:r>
            <a:r>
              <a:rPr lang="es-ES" sz="1350" dirty="0">
                <a:effectLst/>
                <a:latin typeface="Arial" panose="020B0604020202020204" pitchFamily="34" charset="0"/>
                <a:ea typeface="Times New Roman" panose="02020603050405020304" pitchFamily="18" charset="0"/>
                <a:cs typeface="Arial" panose="020B0604020202020204" pitchFamily="34" charset="0"/>
              </a:rPr>
              <a:t>_______________________</a:t>
            </a:r>
            <a:endParaRPr lang="es-ES" sz="135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94154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EF4672F-66BE-4F62-B040-03012B72D339}"/>
              </a:ext>
            </a:extLst>
          </p:cNvPr>
          <p:cNvSpPr txBox="1"/>
          <p:nvPr/>
        </p:nvSpPr>
        <p:spPr>
          <a:xfrm>
            <a:off x="1744462" y="1609000"/>
            <a:ext cx="5655076" cy="2554545"/>
          </a:xfrm>
          <a:prstGeom prst="rect">
            <a:avLst/>
          </a:prstGeom>
          <a:noFill/>
        </p:spPr>
        <p:txBody>
          <a:bodyPr wrap="square" rtlCol="0">
            <a:spAutoFit/>
          </a:bodyPr>
          <a:lstStyle/>
          <a:p>
            <a:pPr algn="ctr"/>
            <a:r>
              <a:rPr lang="es-ES" sz="4000" dirty="0">
                <a:solidFill>
                  <a:srgbClr val="002060"/>
                </a:solidFill>
                <a:latin typeface="Arial" panose="020B0604020202020204" pitchFamily="34" charset="0"/>
                <a:cs typeface="Arial" panose="020B0604020202020204" pitchFamily="34" charset="0"/>
              </a:rPr>
              <a:t>Formatos de apoyo para la integración del acta de Entrega-Recepción.</a:t>
            </a:r>
            <a:endParaRPr lang="es-MX"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5579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254ECDBF-846A-472B-ACB7-98AF48266888}"/>
              </a:ext>
            </a:extLst>
          </p:cNvPr>
          <p:cNvPicPr>
            <a:picLocks noChangeAspect="1"/>
          </p:cNvPicPr>
          <p:nvPr/>
        </p:nvPicPr>
        <p:blipFill>
          <a:blip r:embed="rId2"/>
          <a:stretch>
            <a:fillRect/>
          </a:stretch>
        </p:blipFill>
        <p:spPr>
          <a:xfrm>
            <a:off x="1766316" y="225115"/>
            <a:ext cx="5611368" cy="551688"/>
          </a:xfrm>
          <a:prstGeom prst="rect">
            <a:avLst/>
          </a:prstGeom>
        </p:spPr>
      </p:pic>
      <p:pic>
        <p:nvPicPr>
          <p:cNvPr id="29" name="Imagen 28">
            <a:extLst>
              <a:ext uri="{FF2B5EF4-FFF2-40B4-BE49-F238E27FC236}">
                <a16:creationId xmlns:a16="http://schemas.microsoft.com/office/drawing/2014/main" id="{02B4316C-F58A-4983-A77A-6F150AD7CFAF}"/>
              </a:ext>
            </a:extLst>
          </p:cNvPr>
          <p:cNvPicPr>
            <a:picLocks noChangeAspect="1"/>
          </p:cNvPicPr>
          <p:nvPr/>
        </p:nvPicPr>
        <p:blipFill>
          <a:blip r:embed="rId3"/>
          <a:stretch>
            <a:fillRect/>
          </a:stretch>
        </p:blipFill>
        <p:spPr>
          <a:xfrm>
            <a:off x="1766316" y="644653"/>
            <a:ext cx="5611368" cy="624840"/>
          </a:xfrm>
          <a:prstGeom prst="rect">
            <a:avLst/>
          </a:prstGeom>
        </p:spPr>
      </p:pic>
      <p:pic>
        <p:nvPicPr>
          <p:cNvPr id="33" name="Imagen 32">
            <a:extLst>
              <a:ext uri="{FF2B5EF4-FFF2-40B4-BE49-F238E27FC236}">
                <a16:creationId xmlns:a16="http://schemas.microsoft.com/office/drawing/2014/main" id="{B4CC4F20-54FB-406E-9F3D-C3BE8FDEA8A5}"/>
              </a:ext>
            </a:extLst>
          </p:cNvPr>
          <p:cNvPicPr>
            <a:picLocks noChangeAspect="1"/>
          </p:cNvPicPr>
          <p:nvPr/>
        </p:nvPicPr>
        <p:blipFill>
          <a:blip r:embed="rId4"/>
          <a:stretch>
            <a:fillRect/>
          </a:stretch>
        </p:blipFill>
        <p:spPr>
          <a:xfrm>
            <a:off x="1766316" y="1272977"/>
            <a:ext cx="5611368" cy="5084064"/>
          </a:xfrm>
          <a:prstGeom prst="rect">
            <a:avLst/>
          </a:prstGeom>
        </p:spPr>
      </p:pic>
    </p:spTree>
    <p:extLst>
      <p:ext uri="{BB962C8B-B14F-4D97-AF65-F5344CB8AC3E}">
        <p14:creationId xmlns:p14="http://schemas.microsoft.com/office/powerpoint/2010/main" val="3214900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E1C0C5C-7497-46D1-8EAD-B6E1F355C7D3}"/>
              </a:ext>
            </a:extLst>
          </p:cNvPr>
          <p:cNvPicPr>
            <a:picLocks noChangeAspect="1"/>
          </p:cNvPicPr>
          <p:nvPr/>
        </p:nvPicPr>
        <p:blipFill rotWithShape="1">
          <a:blip r:embed="rId2"/>
          <a:srcRect t="80282"/>
          <a:stretch/>
        </p:blipFill>
        <p:spPr>
          <a:xfrm>
            <a:off x="1766316" y="4585061"/>
            <a:ext cx="5611368" cy="1254579"/>
          </a:xfrm>
          <a:prstGeom prst="rect">
            <a:avLst/>
          </a:prstGeom>
        </p:spPr>
      </p:pic>
      <p:pic>
        <p:nvPicPr>
          <p:cNvPr id="12" name="Imagen 11">
            <a:extLst>
              <a:ext uri="{FF2B5EF4-FFF2-40B4-BE49-F238E27FC236}">
                <a16:creationId xmlns:a16="http://schemas.microsoft.com/office/drawing/2014/main" id="{22F8F285-8529-4560-8F1E-17CBD71F267D}"/>
              </a:ext>
            </a:extLst>
          </p:cNvPr>
          <p:cNvPicPr>
            <a:picLocks noChangeAspect="1"/>
          </p:cNvPicPr>
          <p:nvPr/>
        </p:nvPicPr>
        <p:blipFill rotWithShape="1">
          <a:blip r:embed="rId3"/>
          <a:srcRect b="86698"/>
          <a:stretch/>
        </p:blipFill>
        <p:spPr>
          <a:xfrm>
            <a:off x="1766316" y="604649"/>
            <a:ext cx="5611368" cy="772559"/>
          </a:xfrm>
          <a:prstGeom prst="rect">
            <a:avLst/>
          </a:prstGeom>
        </p:spPr>
      </p:pic>
      <p:pic>
        <p:nvPicPr>
          <p:cNvPr id="13" name="Imagen 12">
            <a:extLst>
              <a:ext uri="{FF2B5EF4-FFF2-40B4-BE49-F238E27FC236}">
                <a16:creationId xmlns:a16="http://schemas.microsoft.com/office/drawing/2014/main" id="{87B701D0-5B52-494A-8B4E-BCA51A76A549}"/>
              </a:ext>
            </a:extLst>
          </p:cNvPr>
          <p:cNvPicPr>
            <a:picLocks noChangeAspect="1"/>
          </p:cNvPicPr>
          <p:nvPr/>
        </p:nvPicPr>
        <p:blipFill rotWithShape="1">
          <a:blip r:embed="rId3"/>
          <a:srcRect t="16794" b="27171"/>
          <a:stretch/>
        </p:blipFill>
        <p:spPr>
          <a:xfrm>
            <a:off x="1766316" y="1160744"/>
            <a:ext cx="5611368" cy="3254502"/>
          </a:xfrm>
          <a:prstGeom prst="rect">
            <a:avLst/>
          </a:prstGeom>
        </p:spPr>
      </p:pic>
    </p:spTree>
    <p:extLst>
      <p:ext uri="{BB962C8B-B14F-4D97-AF65-F5344CB8AC3E}">
        <p14:creationId xmlns:p14="http://schemas.microsoft.com/office/powerpoint/2010/main" val="950251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501B3C30-6F11-431E-BD67-4315A94F6287}"/>
              </a:ext>
            </a:extLst>
          </p:cNvPr>
          <p:cNvPicPr>
            <a:picLocks noChangeAspect="1"/>
          </p:cNvPicPr>
          <p:nvPr/>
        </p:nvPicPr>
        <p:blipFill rotWithShape="1">
          <a:blip r:embed="rId2"/>
          <a:srcRect t="80282"/>
          <a:stretch/>
        </p:blipFill>
        <p:spPr>
          <a:xfrm>
            <a:off x="1766316" y="4785631"/>
            <a:ext cx="5611368" cy="1254579"/>
          </a:xfrm>
          <a:prstGeom prst="rect">
            <a:avLst/>
          </a:prstGeom>
        </p:spPr>
      </p:pic>
      <p:pic>
        <p:nvPicPr>
          <p:cNvPr id="17" name="Imagen 16">
            <a:extLst>
              <a:ext uri="{FF2B5EF4-FFF2-40B4-BE49-F238E27FC236}">
                <a16:creationId xmlns:a16="http://schemas.microsoft.com/office/drawing/2014/main" id="{23C94A01-F6AB-43BF-B257-C5EF3CFE3D45}"/>
              </a:ext>
            </a:extLst>
          </p:cNvPr>
          <p:cNvPicPr>
            <a:picLocks noChangeAspect="1"/>
          </p:cNvPicPr>
          <p:nvPr/>
        </p:nvPicPr>
        <p:blipFill rotWithShape="1">
          <a:blip r:embed="rId3"/>
          <a:srcRect t="1" b="89452"/>
          <a:stretch/>
        </p:blipFill>
        <p:spPr>
          <a:xfrm>
            <a:off x="1766316" y="556805"/>
            <a:ext cx="5611368" cy="671104"/>
          </a:xfrm>
          <a:prstGeom prst="rect">
            <a:avLst/>
          </a:prstGeom>
        </p:spPr>
      </p:pic>
      <p:pic>
        <p:nvPicPr>
          <p:cNvPr id="18" name="Imagen 17">
            <a:extLst>
              <a:ext uri="{FF2B5EF4-FFF2-40B4-BE49-F238E27FC236}">
                <a16:creationId xmlns:a16="http://schemas.microsoft.com/office/drawing/2014/main" id="{C8B3EED1-A66B-4DD1-BA7E-6D849B0AA7DA}"/>
              </a:ext>
            </a:extLst>
          </p:cNvPr>
          <p:cNvPicPr>
            <a:picLocks noChangeAspect="1"/>
          </p:cNvPicPr>
          <p:nvPr/>
        </p:nvPicPr>
        <p:blipFill rotWithShape="1">
          <a:blip r:embed="rId3"/>
          <a:srcRect t="15407" b="29367"/>
          <a:stretch/>
        </p:blipFill>
        <p:spPr>
          <a:xfrm>
            <a:off x="1766316" y="1227909"/>
            <a:ext cx="5611368" cy="3513908"/>
          </a:xfrm>
          <a:prstGeom prst="rect">
            <a:avLst/>
          </a:prstGeom>
        </p:spPr>
      </p:pic>
    </p:spTree>
    <p:extLst>
      <p:ext uri="{BB962C8B-B14F-4D97-AF65-F5344CB8AC3E}">
        <p14:creationId xmlns:p14="http://schemas.microsoft.com/office/powerpoint/2010/main" val="2851982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0A6DE8-4354-42FF-A590-543CF3A5B2FC}"/>
              </a:ext>
            </a:extLst>
          </p:cNvPr>
          <p:cNvPicPr>
            <a:picLocks noChangeAspect="1"/>
          </p:cNvPicPr>
          <p:nvPr/>
        </p:nvPicPr>
        <p:blipFill>
          <a:blip r:embed="rId2"/>
          <a:stretch>
            <a:fillRect/>
          </a:stretch>
        </p:blipFill>
        <p:spPr>
          <a:xfrm>
            <a:off x="1766316" y="772663"/>
            <a:ext cx="5611368" cy="557784"/>
          </a:xfrm>
          <a:prstGeom prst="rect">
            <a:avLst/>
          </a:prstGeom>
        </p:spPr>
      </p:pic>
      <p:pic>
        <p:nvPicPr>
          <p:cNvPr id="6" name="Imagen 5">
            <a:extLst>
              <a:ext uri="{FF2B5EF4-FFF2-40B4-BE49-F238E27FC236}">
                <a16:creationId xmlns:a16="http://schemas.microsoft.com/office/drawing/2014/main" id="{A4BD39BA-AE65-4F39-85E3-606016CA939E}"/>
              </a:ext>
            </a:extLst>
          </p:cNvPr>
          <p:cNvPicPr>
            <a:picLocks noChangeAspect="1"/>
          </p:cNvPicPr>
          <p:nvPr/>
        </p:nvPicPr>
        <p:blipFill>
          <a:blip r:embed="rId3"/>
          <a:stretch>
            <a:fillRect/>
          </a:stretch>
        </p:blipFill>
        <p:spPr>
          <a:xfrm>
            <a:off x="1766316" y="1394893"/>
            <a:ext cx="5611368" cy="2709672"/>
          </a:xfrm>
          <a:prstGeom prst="rect">
            <a:avLst/>
          </a:prstGeom>
        </p:spPr>
      </p:pic>
      <p:pic>
        <p:nvPicPr>
          <p:cNvPr id="10" name="Imagen 9">
            <a:extLst>
              <a:ext uri="{FF2B5EF4-FFF2-40B4-BE49-F238E27FC236}">
                <a16:creationId xmlns:a16="http://schemas.microsoft.com/office/drawing/2014/main" id="{AA71BF49-2F6D-484B-A0B1-9B9A0CFBCC3E}"/>
              </a:ext>
            </a:extLst>
          </p:cNvPr>
          <p:cNvPicPr>
            <a:picLocks noChangeAspect="1"/>
          </p:cNvPicPr>
          <p:nvPr/>
        </p:nvPicPr>
        <p:blipFill>
          <a:blip r:embed="rId4"/>
          <a:stretch>
            <a:fillRect/>
          </a:stretch>
        </p:blipFill>
        <p:spPr>
          <a:xfrm>
            <a:off x="1766316" y="4414378"/>
            <a:ext cx="5611368" cy="1164336"/>
          </a:xfrm>
          <a:prstGeom prst="rect">
            <a:avLst/>
          </a:prstGeom>
        </p:spPr>
      </p:pic>
    </p:spTree>
    <p:extLst>
      <p:ext uri="{BB962C8B-B14F-4D97-AF65-F5344CB8AC3E}">
        <p14:creationId xmlns:p14="http://schemas.microsoft.com/office/powerpoint/2010/main" val="3797223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2B7916-2AD4-4DA7-9870-466CEC7237A1}"/>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Entrega-Recepción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8C5FBE91-3E25-4B97-958F-98AADC2B6A95}"/>
              </a:ext>
            </a:extLst>
          </p:cNvPr>
          <p:cNvSpPr txBox="1"/>
          <p:nvPr/>
        </p:nvSpPr>
        <p:spPr>
          <a:xfrm>
            <a:off x="1127463" y="724937"/>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¿Por qué hacer el procedimiento de entrega recepción?</a:t>
            </a:r>
            <a:endParaRPr lang="es-MX" sz="1600" b="1" dirty="0">
              <a:solidFill>
                <a:srgbClr val="002060"/>
              </a:solidFill>
              <a:latin typeface="Arial" panose="020B0604020202020204" pitchFamily="34" charset="0"/>
              <a:cs typeface="Arial" panose="020B0604020202020204" pitchFamily="34" charset="0"/>
            </a:endParaRPr>
          </a:p>
        </p:txBody>
      </p:sp>
      <p:graphicFrame>
        <p:nvGraphicFramePr>
          <p:cNvPr id="4" name="Diagrama 3">
            <a:extLst>
              <a:ext uri="{FF2B5EF4-FFF2-40B4-BE49-F238E27FC236}">
                <a16:creationId xmlns:a16="http://schemas.microsoft.com/office/drawing/2014/main" id="{F3280FE9-9F6D-4E86-8D69-C812374A4B43}"/>
              </a:ext>
            </a:extLst>
          </p:cNvPr>
          <p:cNvGraphicFramePr/>
          <p:nvPr>
            <p:extLst>
              <p:ext uri="{D42A27DB-BD31-4B8C-83A1-F6EECF244321}">
                <p14:modId xmlns:p14="http://schemas.microsoft.com/office/powerpoint/2010/main" val="1251627212"/>
              </p:ext>
            </p:extLst>
          </p:nvPr>
        </p:nvGraphicFramePr>
        <p:xfrm>
          <a:off x="770709" y="909850"/>
          <a:ext cx="5721530" cy="5007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descr="Dibujo de una persona&#10;&#10;Descripción generada automáticamente con confianza media">
            <a:extLst>
              <a:ext uri="{FF2B5EF4-FFF2-40B4-BE49-F238E27FC236}">
                <a16:creationId xmlns:a16="http://schemas.microsoft.com/office/drawing/2014/main" id="{738002D8-3E75-41BA-8950-5C002A3FCEC4}"/>
              </a:ext>
            </a:extLst>
          </p:cNvPr>
          <p:cNvPicPr>
            <a:picLocks noChangeAspect="1"/>
          </p:cNvPicPr>
          <p:nvPr/>
        </p:nvPicPr>
        <p:blipFill rotWithShape="1">
          <a:blip r:embed="rId7">
            <a:extLst>
              <a:ext uri="{28A0092B-C50C-407E-A947-70E740481C1C}">
                <a14:useLocalDpi xmlns:a14="http://schemas.microsoft.com/office/drawing/2010/main" val="0"/>
              </a:ext>
            </a:extLst>
          </a:blip>
          <a:srcRect l="14714" t="7601" r="12026" b="6626"/>
          <a:stretch/>
        </p:blipFill>
        <p:spPr>
          <a:xfrm>
            <a:off x="6583680" y="1417317"/>
            <a:ext cx="2377441" cy="4023363"/>
          </a:xfrm>
          <a:prstGeom prst="rect">
            <a:avLst/>
          </a:prstGeom>
        </p:spPr>
      </p:pic>
    </p:spTree>
    <p:extLst>
      <p:ext uri="{BB962C8B-B14F-4D97-AF65-F5344CB8AC3E}">
        <p14:creationId xmlns:p14="http://schemas.microsoft.com/office/powerpoint/2010/main" val="322132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933C4F5-52FD-4637-B956-812F981988F7}"/>
              </a:ext>
            </a:extLst>
          </p:cNvPr>
          <p:cNvPicPr>
            <a:picLocks noChangeAspect="1"/>
          </p:cNvPicPr>
          <p:nvPr/>
        </p:nvPicPr>
        <p:blipFill>
          <a:blip r:embed="rId2"/>
          <a:stretch>
            <a:fillRect/>
          </a:stretch>
        </p:blipFill>
        <p:spPr>
          <a:xfrm>
            <a:off x="1766316" y="545152"/>
            <a:ext cx="5611368" cy="725424"/>
          </a:xfrm>
          <a:prstGeom prst="rect">
            <a:avLst/>
          </a:prstGeom>
        </p:spPr>
      </p:pic>
      <p:pic>
        <p:nvPicPr>
          <p:cNvPr id="7" name="Imagen 6">
            <a:extLst>
              <a:ext uri="{FF2B5EF4-FFF2-40B4-BE49-F238E27FC236}">
                <a16:creationId xmlns:a16="http://schemas.microsoft.com/office/drawing/2014/main" id="{002F8084-CB65-4AC4-95DE-A4BBB1E4A9C0}"/>
              </a:ext>
            </a:extLst>
          </p:cNvPr>
          <p:cNvPicPr>
            <a:picLocks noChangeAspect="1"/>
          </p:cNvPicPr>
          <p:nvPr/>
        </p:nvPicPr>
        <p:blipFill>
          <a:blip r:embed="rId3"/>
          <a:stretch>
            <a:fillRect/>
          </a:stretch>
        </p:blipFill>
        <p:spPr>
          <a:xfrm>
            <a:off x="1766316" y="1170214"/>
            <a:ext cx="5611368" cy="624840"/>
          </a:xfrm>
          <a:prstGeom prst="rect">
            <a:avLst/>
          </a:prstGeom>
        </p:spPr>
      </p:pic>
      <p:pic>
        <p:nvPicPr>
          <p:cNvPr id="9" name="Imagen 8">
            <a:extLst>
              <a:ext uri="{FF2B5EF4-FFF2-40B4-BE49-F238E27FC236}">
                <a16:creationId xmlns:a16="http://schemas.microsoft.com/office/drawing/2014/main" id="{A61F0084-4FC9-48D3-9759-1D3501EE3D5A}"/>
              </a:ext>
            </a:extLst>
          </p:cNvPr>
          <p:cNvPicPr>
            <a:picLocks noChangeAspect="1"/>
          </p:cNvPicPr>
          <p:nvPr/>
        </p:nvPicPr>
        <p:blipFill>
          <a:blip r:embed="rId4"/>
          <a:stretch>
            <a:fillRect/>
          </a:stretch>
        </p:blipFill>
        <p:spPr>
          <a:xfrm>
            <a:off x="1766316" y="1938855"/>
            <a:ext cx="5611368" cy="2144268"/>
          </a:xfrm>
          <a:prstGeom prst="rect">
            <a:avLst/>
          </a:prstGeom>
        </p:spPr>
      </p:pic>
      <p:pic>
        <p:nvPicPr>
          <p:cNvPr id="12" name="Imagen 11">
            <a:extLst>
              <a:ext uri="{FF2B5EF4-FFF2-40B4-BE49-F238E27FC236}">
                <a16:creationId xmlns:a16="http://schemas.microsoft.com/office/drawing/2014/main" id="{5FE27148-E9B4-4E83-B869-A3ED071B6D75}"/>
              </a:ext>
            </a:extLst>
          </p:cNvPr>
          <p:cNvPicPr>
            <a:picLocks noChangeAspect="1"/>
          </p:cNvPicPr>
          <p:nvPr/>
        </p:nvPicPr>
        <p:blipFill>
          <a:blip r:embed="rId5"/>
          <a:stretch>
            <a:fillRect/>
          </a:stretch>
        </p:blipFill>
        <p:spPr>
          <a:xfrm>
            <a:off x="1766316" y="4353418"/>
            <a:ext cx="5611368" cy="1103376"/>
          </a:xfrm>
          <a:prstGeom prst="rect">
            <a:avLst/>
          </a:prstGeom>
        </p:spPr>
      </p:pic>
    </p:spTree>
    <p:extLst>
      <p:ext uri="{BB962C8B-B14F-4D97-AF65-F5344CB8AC3E}">
        <p14:creationId xmlns:p14="http://schemas.microsoft.com/office/powerpoint/2010/main" val="29575266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84938" y="284662"/>
            <a:ext cx="4060279" cy="523220"/>
          </a:xfrm>
          <a:prstGeom prst="rect">
            <a:avLst/>
          </a:prstGeom>
        </p:spPr>
        <p:txBody>
          <a:bodyPr wrap="none">
            <a:spAutoFit/>
          </a:bodyPr>
          <a:lstStyle/>
          <a:p>
            <a:pPr algn="ctr"/>
            <a:r>
              <a:rPr lang="es-ES" dirty="0">
                <a:solidFill>
                  <a:schemeClr val="bg2"/>
                </a:solidFill>
              </a:rPr>
              <a:t> </a:t>
            </a:r>
            <a:r>
              <a:rPr lang="es-ES" sz="2800" b="1" dirty="0"/>
              <a:t>De las Responsabilidades </a:t>
            </a:r>
            <a:endParaRPr lang="es-MX" sz="2800" b="1" dirty="0"/>
          </a:p>
        </p:txBody>
      </p:sp>
      <p:sp>
        <p:nvSpPr>
          <p:cNvPr id="3" name="Rectángulo redondeado 2"/>
          <p:cNvSpPr/>
          <p:nvPr/>
        </p:nvSpPr>
        <p:spPr>
          <a:xfrm>
            <a:off x="83968" y="2637032"/>
            <a:ext cx="1916723" cy="2137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Cuando el Sujeto obligado </a:t>
            </a:r>
            <a:r>
              <a:rPr lang="es-ES" b="1" u="sng" dirty="0">
                <a:latin typeface="Arial" panose="020B0604020202020204" pitchFamily="34" charset="0"/>
                <a:cs typeface="Arial" panose="020B0604020202020204" pitchFamily="34" charset="0"/>
              </a:rPr>
              <a:t>Saliente no integre la información</a:t>
            </a:r>
            <a:r>
              <a:rPr lang="es-ES" dirty="0">
                <a:latin typeface="Arial" panose="020B0604020202020204" pitchFamily="34" charset="0"/>
                <a:cs typeface="Arial" panose="020B0604020202020204" pitchFamily="34" charset="0"/>
              </a:rPr>
              <a:t> y por consecuencia</a:t>
            </a:r>
            <a:endParaRPr lang="es-MX" dirty="0"/>
          </a:p>
        </p:txBody>
      </p:sp>
      <p:sp>
        <p:nvSpPr>
          <p:cNvPr id="4" name="Rectángulo redondeado 3"/>
          <p:cNvSpPr/>
          <p:nvPr/>
        </p:nvSpPr>
        <p:spPr>
          <a:xfrm>
            <a:off x="2325529" y="1938754"/>
            <a:ext cx="2200055" cy="31080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atin typeface="Arial" panose="020B0604020202020204" pitchFamily="34" charset="0"/>
                <a:cs typeface="Arial" panose="020B0604020202020204" pitchFamily="34" charset="0"/>
              </a:rPr>
              <a:t>no realice la entrega correspondiente dentro del plazo establecido en el artículo octavo de los presentes lineamientos, al día siguiente del vencimiento de ese plazo</a:t>
            </a:r>
            <a:endParaRPr lang="es-MX"/>
          </a:p>
        </p:txBody>
      </p:sp>
      <p:sp>
        <p:nvSpPr>
          <p:cNvPr id="5" name="Rectángulo redondeado 4"/>
          <p:cNvSpPr/>
          <p:nvPr/>
        </p:nvSpPr>
        <p:spPr>
          <a:xfrm>
            <a:off x="4797668" y="1751891"/>
            <a:ext cx="2212731" cy="3481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el Sujeto obligado Entrante o el encargado de despacho </a:t>
            </a:r>
            <a:r>
              <a:rPr lang="es-ES" b="1" u="sng" dirty="0">
                <a:latin typeface="Arial" panose="020B0604020202020204" pitchFamily="34" charset="0"/>
                <a:cs typeface="Arial" panose="020B0604020202020204" pitchFamily="34" charset="0"/>
              </a:rPr>
              <a:t>formulará un acta circunstanciada </a:t>
            </a:r>
            <a:r>
              <a:rPr lang="es-ES" dirty="0">
                <a:latin typeface="Arial" panose="020B0604020202020204" pitchFamily="34" charset="0"/>
                <a:cs typeface="Arial" panose="020B0604020202020204" pitchFamily="34" charset="0"/>
              </a:rPr>
              <a:t>con la asistencia de dos testigos del área</a:t>
            </a:r>
            <a:endParaRPr lang="es-MX" dirty="0"/>
          </a:p>
        </p:txBody>
      </p:sp>
      <p:sp>
        <p:nvSpPr>
          <p:cNvPr id="6" name="Rectángulo redondeado 5"/>
          <p:cNvSpPr/>
          <p:nvPr/>
        </p:nvSpPr>
        <p:spPr>
          <a:xfrm>
            <a:off x="7227277" y="2168920"/>
            <a:ext cx="1916723" cy="2647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atin typeface="Arial" panose="020B0604020202020204" pitchFamily="34" charset="0"/>
                <a:cs typeface="Arial" panose="020B0604020202020204" pitchFamily="34" charset="0"/>
              </a:rPr>
              <a:t>dejando constancia del estado en que se encuentran los asuntos y los recursos del cargo que asume,</a:t>
            </a:r>
            <a:endParaRPr lang="es-MX"/>
          </a:p>
        </p:txBody>
      </p:sp>
    </p:spTree>
    <p:extLst>
      <p:ext uri="{BB962C8B-B14F-4D97-AF65-F5344CB8AC3E}">
        <p14:creationId xmlns:p14="http://schemas.microsoft.com/office/powerpoint/2010/main" val="4181935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05505" y="175848"/>
            <a:ext cx="5873264" cy="175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Debiendo informar, dentro de un plazo de cinco días hábiles y con copia al Sujeto obligado Saliente, al superior jerárquico para su conocimiento y al Órgano Interno de Control para que requiera el cumplimiento de esta obligación.</a:t>
            </a:r>
            <a:endParaRPr lang="es-MX" dirty="0"/>
          </a:p>
        </p:txBody>
      </p:sp>
      <p:sp>
        <p:nvSpPr>
          <p:cNvPr id="3" name="Rectángulo redondeado 2"/>
          <p:cNvSpPr/>
          <p:nvPr/>
        </p:nvSpPr>
        <p:spPr>
          <a:xfrm>
            <a:off x="263768" y="3482465"/>
            <a:ext cx="6365632" cy="1261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En el caso de que el sujeto obligado saliente persista en el incumplimiento de dicha obligación y no atienda el requerimiento formulado,</a:t>
            </a:r>
            <a:endParaRPr lang="es-MX" dirty="0"/>
          </a:p>
        </p:txBody>
      </p:sp>
      <p:sp>
        <p:nvSpPr>
          <p:cNvPr id="4" name="Rectángulo redondeado 3"/>
          <p:cNvSpPr/>
          <p:nvPr/>
        </p:nvSpPr>
        <p:spPr>
          <a:xfrm>
            <a:off x="1916723" y="2121474"/>
            <a:ext cx="6727582" cy="1261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Dentro de un plazo no mayor de quince días hábiles, a partir de la fecha en que sea notificado del incumplimiento, por parte del Sujeto obligado Entrante o del superior jerárquico</a:t>
            </a:r>
            <a:endParaRPr lang="es-MX" dirty="0"/>
          </a:p>
        </p:txBody>
      </p:sp>
      <p:sp>
        <p:nvSpPr>
          <p:cNvPr id="5" name="Rectángulo redondeado 4"/>
          <p:cNvSpPr/>
          <p:nvPr/>
        </p:nvSpPr>
        <p:spPr>
          <a:xfrm>
            <a:off x="1723292" y="4931277"/>
            <a:ext cx="5996354" cy="882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a:latin typeface="Arial" panose="020B0604020202020204" pitchFamily="34" charset="0"/>
                <a:cs typeface="Arial" panose="020B0604020202020204" pitchFamily="34" charset="0"/>
              </a:rPr>
              <a:t>incurrirá en responsabilidad administrativa que será sancionada en términos de la legislación aplicable.</a:t>
            </a:r>
            <a:endParaRPr lang="es-MX"/>
          </a:p>
        </p:txBody>
      </p:sp>
    </p:spTree>
    <p:extLst>
      <p:ext uri="{BB962C8B-B14F-4D97-AF65-F5344CB8AC3E}">
        <p14:creationId xmlns:p14="http://schemas.microsoft.com/office/powerpoint/2010/main" val="2850286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63768" y="1547447"/>
            <a:ext cx="5855678" cy="137159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a:latin typeface="Arial" panose="020B0604020202020204" pitchFamily="34" charset="0"/>
                <a:cs typeface="Arial" panose="020B0604020202020204" pitchFamily="34" charset="0"/>
              </a:rPr>
              <a:t>En caso de que el Sujeto obligado Entrante encuentre inconsistencias en la entrega-recepción y no lo informe al Órgano Interno de Control</a:t>
            </a:r>
            <a:endParaRPr lang="es-MX"/>
          </a:p>
        </p:txBody>
      </p:sp>
      <p:sp>
        <p:nvSpPr>
          <p:cNvPr id="3" name="Rectángulo redondeado 2"/>
          <p:cNvSpPr/>
          <p:nvPr/>
        </p:nvSpPr>
        <p:spPr>
          <a:xfrm>
            <a:off x="2614246" y="3461239"/>
            <a:ext cx="6260123" cy="18112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a:latin typeface="Arial" panose="020B0604020202020204" pitchFamily="34" charset="0"/>
                <a:cs typeface="Arial" panose="020B0604020202020204" pitchFamily="34" charset="0"/>
              </a:rPr>
              <a:t>incurrirá en responsabilidad y se hará acreedor a las sanciones administrativas, civiles o penales que en su caso corresponda, siendo el directamente responsable de cualquier problema que se presente.  </a:t>
            </a:r>
            <a:endParaRPr lang="es-MX" dirty="0">
              <a:latin typeface="Arial" panose="020B0604020202020204" pitchFamily="34" charset="0"/>
              <a:cs typeface="Arial" panose="020B0604020202020204" pitchFamily="34" charset="0"/>
            </a:endParaRPr>
          </a:p>
        </p:txBody>
      </p:sp>
      <p:sp>
        <p:nvSpPr>
          <p:cNvPr id="7" name="Flecha abajo 6"/>
          <p:cNvSpPr/>
          <p:nvPr/>
        </p:nvSpPr>
        <p:spPr>
          <a:xfrm>
            <a:off x="3323492" y="2919046"/>
            <a:ext cx="967154" cy="542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03789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11014" y="211017"/>
            <a:ext cx="5715001" cy="147711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La formalización de la entrega-recepción, no exime al Sujeto obligado Saliente de las responsabilidades en que haya incurrido durante su gestión,</a:t>
            </a:r>
            <a:endParaRPr lang="es-MX" dirty="0"/>
          </a:p>
        </p:txBody>
      </p:sp>
      <p:sp>
        <p:nvSpPr>
          <p:cNvPr id="3" name="Rectángulo redondeado 2"/>
          <p:cNvSpPr/>
          <p:nvPr/>
        </p:nvSpPr>
        <p:spPr>
          <a:xfrm>
            <a:off x="2590799" y="1576759"/>
            <a:ext cx="5709139" cy="1131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por lo que éstas podrán ser promovidas o denunciadas con posterioridad, conforme a la legislación universitaria aplicable.</a:t>
            </a:r>
            <a:endParaRPr lang="es-MX" dirty="0"/>
          </a:p>
        </p:txBody>
      </p:sp>
      <p:sp>
        <p:nvSpPr>
          <p:cNvPr id="4" name="Rectángulo redondeado 3"/>
          <p:cNvSpPr/>
          <p:nvPr/>
        </p:nvSpPr>
        <p:spPr>
          <a:xfrm>
            <a:off x="0" y="3516926"/>
            <a:ext cx="2778370" cy="186396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a:latin typeface="Arial" panose="020B0604020202020204" pitchFamily="34" charset="0"/>
                <a:cs typeface="Arial" panose="020B0604020202020204" pitchFamily="34" charset="0"/>
              </a:rPr>
              <a:t>El Sujeto obligado Entrante recibirá los bienes y recursos en el estado en que estos encuentren física o documentalmente</a:t>
            </a:r>
            <a:endParaRPr lang="es-MX"/>
          </a:p>
        </p:txBody>
      </p:sp>
      <p:sp>
        <p:nvSpPr>
          <p:cNvPr id="6" name="Rectángulo redondeado 5"/>
          <p:cNvSpPr/>
          <p:nvPr/>
        </p:nvSpPr>
        <p:spPr>
          <a:xfrm>
            <a:off x="3182815" y="3657606"/>
            <a:ext cx="2584939" cy="18112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a:latin typeface="Arial" panose="020B0604020202020204" pitchFamily="34" charset="0"/>
                <a:cs typeface="Arial" panose="020B0604020202020204" pitchFamily="34" charset="0"/>
              </a:rPr>
              <a:t>toda vez que su recepción no implica que se deslinde responsabilidad alguna</a:t>
            </a:r>
            <a:endParaRPr lang="es-MX"/>
          </a:p>
        </p:txBody>
      </p:sp>
      <p:sp>
        <p:nvSpPr>
          <p:cNvPr id="7" name="Rectángulo redondeado 6"/>
          <p:cNvSpPr/>
          <p:nvPr/>
        </p:nvSpPr>
        <p:spPr>
          <a:xfrm>
            <a:off x="6172199" y="3657607"/>
            <a:ext cx="2778370" cy="18112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a:latin typeface="Arial" panose="020B0604020202020204" pitchFamily="34" charset="0"/>
                <a:cs typeface="Arial" panose="020B0604020202020204" pitchFamily="34" charset="0"/>
              </a:rPr>
              <a:t>o que se avale automáticamente la información contenida en la entrega-recepción.</a:t>
            </a:r>
            <a:endParaRPr lang="es-MX"/>
          </a:p>
        </p:txBody>
      </p:sp>
      <p:sp>
        <p:nvSpPr>
          <p:cNvPr id="8" name="Flecha derecha 7"/>
          <p:cNvSpPr/>
          <p:nvPr/>
        </p:nvSpPr>
        <p:spPr>
          <a:xfrm>
            <a:off x="2778370" y="4290646"/>
            <a:ext cx="404445"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9" name="Flecha derecha 8"/>
          <p:cNvSpPr/>
          <p:nvPr/>
        </p:nvSpPr>
        <p:spPr>
          <a:xfrm>
            <a:off x="5723791" y="4334613"/>
            <a:ext cx="404445"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53523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19133" y="131857"/>
            <a:ext cx="3187091" cy="584775"/>
          </a:xfrm>
          <a:prstGeom prst="rect">
            <a:avLst/>
          </a:prstGeom>
        </p:spPr>
        <p:txBody>
          <a:bodyPr wrap="none">
            <a:spAutoFit/>
          </a:bodyPr>
          <a:lstStyle/>
          <a:p>
            <a:pPr algn="ctr"/>
            <a:r>
              <a:rPr lang="es-ES" sz="3200" b="1" dirty="0">
                <a:effectLst>
                  <a:outerShdw blurRad="38100" dist="38100" dir="2700000" algn="tl">
                    <a:srgbClr val="000000">
                      <a:alpha val="43137"/>
                    </a:srgbClr>
                  </a:outerShdw>
                </a:effectLst>
              </a:rPr>
              <a:t>De las Sanciones  </a:t>
            </a:r>
            <a:endParaRPr lang="es-MX" sz="3200" b="1" dirty="0">
              <a:effectLst>
                <a:outerShdw blurRad="38100" dist="38100" dir="2700000" algn="tl">
                  <a:srgbClr val="000000">
                    <a:alpha val="43137"/>
                  </a:srgbClr>
                </a:outerShdw>
              </a:effectLst>
            </a:endParaRPr>
          </a:p>
        </p:txBody>
      </p:sp>
      <p:sp>
        <p:nvSpPr>
          <p:cNvPr id="3" name="Rectángulo redondeado 2"/>
          <p:cNvSpPr/>
          <p:nvPr/>
        </p:nvSpPr>
        <p:spPr>
          <a:xfrm>
            <a:off x="235255" y="716632"/>
            <a:ext cx="5767755" cy="25673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es-ES" sz="2000" dirty="0">
                <a:latin typeface="Arial" panose="020B0604020202020204" pitchFamily="34" charset="0"/>
                <a:cs typeface="Arial" panose="020B0604020202020204" pitchFamily="34" charset="0"/>
              </a:rPr>
              <a:t>Las sanciones administrativas que derivan por incumplimiento de las disposiciones de los presentes lineamientos, serán aplicadas por el Órgano Interno de Control de conformidad con lo establecido en la normatividad aplicable. </a:t>
            </a:r>
            <a:endParaRPr lang="es-MX" sz="2000" dirty="0">
              <a:latin typeface="Arial" panose="020B0604020202020204" pitchFamily="34" charset="0"/>
              <a:cs typeface="Arial" panose="020B0604020202020204" pitchFamily="34" charset="0"/>
            </a:endParaRPr>
          </a:p>
        </p:txBody>
      </p:sp>
      <p:sp>
        <p:nvSpPr>
          <p:cNvPr id="5" name="Rectángulo redondeado 4"/>
          <p:cNvSpPr/>
          <p:nvPr/>
        </p:nvSpPr>
        <p:spPr>
          <a:xfrm>
            <a:off x="1881553" y="3283986"/>
            <a:ext cx="7121769" cy="28882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lnSpc>
                <a:spcPct val="150000"/>
              </a:lnSpc>
            </a:pPr>
            <a:r>
              <a:rPr lang="es-ES" sz="2000" dirty="0">
                <a:latin typeface="Arial" panose="020B0604020202020204" pitchFamily="34" charset="0"/>
                <a:cs typeface="Arial" panose="020B0604020202020204" pitchFamily="34" charset="0"/>
              </a:rPr>
              <a:t>Para la </a:t>
            </a:r>
            <a:r>
              <a:rPr lang="es-ES" sz="2000" b="1" u="sng" dirty="0">
                <a:latin typeface="Arial" panose="020B0604020202020204" pitchFamily="34" charset="0"/>
                <a:cs typeface="Arial" panose="020B0604020202020204" pitchFamily="34" charset="0"/>
              </a:rPr>
              <a:t>aplicación de las sanciones el Órgano Interno de Control substanciará previamente el procedimiento administrativo correspondiente</a:t>
            </a:r>
            <a:r>
              <a:rPr lang="es-ES" sz="2000" dirty="0">
                <a:latin typeface="Arial" panose="020B0604020202020204" pitchFamily="34" charset="0"/>
                <a:cs typeface="Arial" panose="020B0604020202020204" pitchFamily="34" charset="0"/>
              </a:rPr>
              <a:t>, para estar en aptitud de establecer la responsabilidad en que hubiera incurrido el sujeto obligado y emita la resolución que determine y ordene la sanción a aplicar.</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072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75846" y="457201"/>
            <a:ext cx="6312877" cy="2725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2000" dirty="0">
                <a:solidFill>
                  <a:schemeClr val="tx1"/>
                </a:solidFill>
                <a:latin typeface="Arial" panose="020B0604020202020204" pitchFamily="34" charset="0"/>
                <a:cs typeface="Arial" panose="020B0604020202020204" pitchFamily="34" charset="0"/>
              </a:rPr>
              <a:t>Las sanciones que se impongan a los sujetos obligados por inobservancia a los lineamientos, no lo exime de las demás que les pudiera resultar por incumplimiento a la legislación universitaria, así como las que correspondan a la competencia del derecho común aplicable</a:t>
            </a:r>
            <a:r>
              <a:rPr lang="es-ES" sz="2400" dirty="0">
                <a:solidFill>
                  <a:schemeClr val="tx1"/>
                </a:solidFill>
                <a:latin typeface="Arial" panose="020B0604020202020204" pitchFamily="34" charset="0"/>
                <a:cs typeface="Arial" panose="020B0604020202020204" pitchFamily="34" charset="0"/>
              </a:rPr>
              <a:t>.</a:t>
            </a:r>
            <a:endParaRPr lang="es-MX" sz="2400" dirty="0">
              <a:solidFill>
                <a:schemeClr val="tx1"/>
              </a:solidFill>
            </a:endParaRPr>
          </a:p>
        </p:txBody>
      </p:sp>
      <p:sp>
        <p:nvSpPr>
          <p:cNvPr id="4" name="Rectángulo redondeado 3"/>
          <p:cNvSpPr/>
          <p:nvPr/>
        </p:nvSpPr>
        <p:spPr>
          <a:xfrm>
            <a:off x="4513383" y="3182816"/>
            <a:ext cx="4331677" cy="23446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2000" dirty="0">
                <a:latin typeface="Arial" panose="020B0604020202020204" pitchFamily="34" charset="0"/>
                <a:cs typeface="Arial" panose="020B0604020202020204" pitchFamily="34" charset="0"/>
              </a:rPr>
              <a:t>En caso de haber incurrido en inadecuado manejo de los recursos que haya asumido o por el daño que causaren al patrimonio universitario.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550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56138" y="1125415"/>
            <a:ext cx="4202724" cy="21218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a:latin typeface="Arial" panose="020B0604020202020204" pitchFamily="34" charset="0"/>
                <a:cs typeface="Arial" panose="020B0604020202020204" pitchFamily="34" charset="0"/>
              </a:rPr>
              <a:t>La vigilancia del cumplimiento de los presentes lineamientos, en el ámbito de su competencia</a:t>
            </a:r>
            <a:endParaRPr lang="es-MX" sz="2400" dirty="0"/>
          </a:p>
        </p:txBody>
      </p:sp>
      <p:sp>
        <p:nvSpPr>
          <p:cNvPr id="3" name="Rectángulo redondeado 2"/>
          <p:cNvSpPr/>
          <p:nvPr/>
        </p:nvSpPr>
        <p:spPr>
          <a:xfrm>
            <a:off x="5304691" y="1512275"/>
            <a:ext cx="3382107" cy="17350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a:latin typeface="Arial" panose="020B0604020202020204" pitchFamily="34" charset="0"/>
                <a:cs typeface="Arial" panose="020B0604020202020204" pitchFamily="34" charset="0"/>
              </a:rPr>
              <a:t>queda a cargo del Órgano Interno de Control de la Universidad</a:t>
            </a:r>
            <a:endParaRPr lang="es-MX" sz="2400" dirty="0"/>
          </a:p>
        </p:txBody>
      </p:sp>
      <p:sp>
        <p:nvSpPr>
          <p:cNvPr id="4" name="Rectángulo redondeado 3"/>
          <p:cNvSpPr/>
          <p:nvPr/>
        </p:nvSpPr>
        <p:spPr>
          <a:xfrm>
            <a:off x="1342293" y="3786553"/>
            <a:ext cx="6353908" cy="20515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dirty="0">
                <a:latin typeface="Arial" panose="020B0604020202020204" pitchFamily="34" charset="0"/>
                <a:cs typeface="Arial" panose="020B0604020202020204" pitchFamily="34" charset="0"/>
              </a:rPr>
              <a:t>y queda supeditada a que previamente se le haga de su conocimiento del inicio o incumplimiento del proceso de entrega-recepción.</a:t>
            </a:r>
            <a:endParaRPr lang="es-MX" sz="2400" dirty="0"/>
          </a:p>
        </p:txBody>
      </p:sp>
    </p:spTree>
    <p:extLst>
      <p:ext uri="{BB962C8B-B14F-4D97-AF65-F5344CB8AC3E}">
        <p14:creationId xmlns:p14="http://schemas.microsoft.com/office/powerpoint/2010/main" val="3197280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
        <p:nvSpPr>
          <p:cNvPr id="4" name="CuadroTexto 3"/>
          <p:cNvSpPr txBox="1"/>
          <p:nvPr/>
        </p:nvSpPr>
        <p:spPr>
          <a:xfrm>
            <a:off x="593124" y="1075038"/>
            <a:ext cx="8007179" cy="1477328"/>
          </a:xfrm>
          <a:prstGeom prst="rect">
            <a:avLst/>
          </a:prstGeom>
          <a:noFill/>
        </p:spPr>
        <p:txBody>
          <a:bodyPr wrap="square" rtlCol="0">
            <a:spAutoFit/>
          </a:bodyPr>
          <a:lstStyle/>
          <a:p>
            <a:pPr algn="just"/>
            <a:r>
              <a:rPr lang="es-MX" b="1" dirty="0"/>
              <a:t>Artículo 18.-</a:t>
            </a:r>
            <a:r>
              <a:rPr lang="es-MX" dirty="0"/>
              <a:t> Los sujetos obligados a la entrega, son los directamente responsables de rendir por escrito y autorizar con su firma, la información señalada en el artículo anterior, la cual deberá poseer como fecha de corte la comprendida en un período</a:t>
            </a:r>
          </a:p>
          <a:p>
            <a:pPr algn="just"/>
            <a:r>
              <a:rPr lang="es-MX" dirty="0"/>
              <a:t>no mayor de quince días hábiles antes de la fecha en que se celebre la entrega-recepción.</a:t>
            </a:r>
          </a:p>
        </p:txBody>
      </p:sp>
      <p:sp>
        <p:nvSpPr>
          <p:cNvPr id="5" name="CuadroTexto 4"/>
          <p:cNvSpPr txBox="1"/>
          <p:nvPr/>
        </p:nvSpPr>
        <p:spPr>
          <a:xfrm>
            <a:off x="593124" y="2737061"/>
            <a:ext cx="8007179" cy="3693319"/>
          </a:xfrm>
          <a:prstGeom prst="rect">
            <a:avLst/>
          </a:prstGeom>
          <a:noFill/>
        </p:spPr>
        <p:txBody>
          <a:bodyPr wrap="square" rtlCol="0">
            <a:spAutoFit/>
          </a:bodyPr>
          <a:lstStyle/>
          <a:p>
            <a:pPr algn="just"/>
            <a:r>
              <a:rPr lang="es-MX" b="1" dirty="0"/>
              <a:t>Artículo 19.-</a:t>
            </a:r>
            <a:r>
              <a:rPr lang="es-MX" dirty="0"/>
              <a:t> Previo a la elaboración del acta, el superior jerárquico o el sujeto obligado saliente, si aún se encuentra en funciones, y siempre que tenga la facultad expresa, deberá girar oficio cuando menos con tres días hábiles de anticipación, donde se notifique al Titular del Órgano Interno de Control el inicio del procedimiento administrativo de entrega-recepción.</a:t>
            </a:r>
          </a:p>
          <a:p>
            <a:pPr algn="just"/>
            <a:endParaRPr lang="es-MX" dirty="0"/>
          </a:p>
          <a:p>
            <a:pPr algn="just"/>
            <a:r>
              <a:rPr lang="es-MX" dirty="0"/>
              <a:t>El oficio mencionado deberá contar al menos con los siguientes requisitos:</a:t>
            </a:r>
          </a:p>
          <a:p>
            <a:pPr marL="400050" indent="-400050" algn="just">
              <a:buAutoNum type="romanUcPeriod"/>
            </a:pPr>
            <a:r>
              <a:rPr lang="es-MX" dirty="0"/>
              <a:t>Nombre del Titular del Órgano Interno de Control a quien se dirige;</a:t>
            </a:r>
          </a:p>
          <a:p>
            <a:pPr marL="400050" indent="-400050" algn="just">
              <a:buAutoNum type="romanUcPeriod"/>
            </a:pPr>
            <a:r>
              <a:rPr lang="es-MX" dirty="0"/>
              <a:t>Dependencia que se va a entregar; y </a:t>
            </a:r>
          </a:p>
          <a:p>
            <a:pPr marL="400050" indent="-400050" algn="just">
              <a:buAutoNum type="romanUcPeriod"/>
            </a:pPr>
            <a:r>
              <a:rPr lang="es-MX" dirty="0"/>
              <a:t>Partes que intervendrán en el acta, sujeto obligado saliente, entrante, enlaces y testigos.</a:t>
            </a:r>
          </a:p>
          <a:p>
            <a:pPr algn="just"/>
            <a:endParaRPr lang="es-MX" dirty="0"/>
          </a:p>
          <a:p>
            <a:pPr algn="just"/>
            <a:endParaRPr lang="es-MX" dirty="0"/>
          </a:p>
        </p:txBody>
      </p:sp>
    </p:spTree>
    <p:extLst>
      <p:ext uri="{BB962C8B-B14F-4D97-AF65-F5344CB8AC3E}">
        <p14:creationId xmlns:p14="http://schemas.microsoft.com/office/powerpoint/2010/main" val="3232785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
        <p:nvSpPr>
          <p:cNvPr id="4" name="CuadroTexto 3"/>
          <p:cNvSpPr txBox="1"/>
          <p:nvPr/>
        </p:nvSpPr>
        <p:spPr>
          <a:xfrm>
            <a:off x="593124" y="1075038"/>
            <a:ext cx="8007179" cy="1200329"/>
          </a:xfrm>
          <a:prstGeom prst="rect">
            <a:avLst/>
          </a:prstGeom>
          <a:noFill/>
        </p:spPr>
        <p:txBody>
          <a:bodyPr wrap="square" rtlCol="0">
            <a:spAutoFit/>
          </a:bodyPr>
          <a:lstStyle/>
          <a:p>
            <a:pPr algn="just"/>
            <a:r>
              <a:rPr lang="es-MX" b="1" dirty="0"/>
              <a:t>Artículo 20.-</a:t>
            </a:r>
            <a:r>
              <a:rPr lang="es-MX" dirty="0"/>
              <a:t> Para facilitar el proceso de entrega-recepción el Órgano Interno de Control pondrá a disposición de los </a:t>
            </a:r>
            <a:r>
              <a:rPr lang="es-MX" b="1" dirty="0"/>
              <a:t>sujetos obligados entrante y saliente</a:t>
            </a:r>
            <a:r>
              <a:rPr lang="es-MX" dirty="0"/>
              <a:t>, en medio magnético o a través de correo electrónico institucional, el formato del acta y formatos para su llenado.</a:t>
            </a:r>
          </a:p>
        </p:txBody>
      </p:sp>
      <p:sp>
        <p:nvSpPr>
          <p:cNvPr id="6" name="CuadroTexto 5"/>
          <p:cNvSpPr txBox="1"/>
          <p:nvPr/>
        </p:nvSpPr>
        <p:spPr>
          <a:xfrm>
            <a:off x="593124" y="2558911"/>
            <a:ext cx="8007179" cy="1200329"/>
          </a:xfrm>
          <a:prstGeom prst="rect">
            <a:avLst/>
          </a:prstGeom>
          <a:noFill/>
        </p:spPr>
        <p:txBody>
          <a:bodyPr wrap="square" rtlCol="0">
            <a:spAutoFit/>
          </a:bodyPr>
          <a:lstStyle/>
          <a:p>
            <a:pPr algn="just"/>
            <a:r>
              <a:rPr lang="es-MX" b="1" dirty="0"/>
              <a:t>Artículo 21.-</a:t>
            </a:r>
            <a:r>
              <a:rPr lang="es-MX" dirty="0"/>
              <a:t> El acta de entrega-recepción se presentará </a:t>
            </a:r>
            <a:r>
              <a:rPr lang="es-MX" b="1" dirty="0"/>
              <a:t>por escrito</a:t>
            </a:r>
            <a:r>
              <a:rPr lang="es-MX" dirty="0"/>
              <a:t> y los anexos que le correspondan se presentarán preferentemente en </a:t>
            </a:r>
            <a:r>
              <a:rPr lang="es-MX" b="1" dirty="0"/>
              <a:t>medios magnéticos, digitales o electrónicos</a:t>
            </a:r>
            <a:r>
              <a:rPr lang="es-MX" dirty="0"/>
              <a:t> que serán integrados en tres originales para distribuirse entre el sujeto obligado saliente y entrante, así como para el Órgano Interno de Control. </a:t>
            </a:r>
          </a:p>
        </p:txBody>
      </p:sp>
      <p:sp>
        <p:nvSpPr>
          <p:cNvPr id="7" name="CuadroTexto 6"/>
          <p:cNvSpPr txBox="1"/>
          <p:nvPr/>
        </p:nvSpPr>
        <p:spPr>
          <a:xfrm>
            <a:off x="634314" y="4095273"/>
            <a:ext cx="8007179" cy="1754326"/>
          </a:xfrm>
          <a:prstGeom prst="rect">
            <a:avLst/>
          </a:prstGeom>
          <a:noFill/>
        </p:spPr>
        <p:txBody>
          <a:bodyPr wrap="square" rtlCol="0">
            <a:spAutoFit/>
          </a:bodyPr>
          <a:lstStyle/>
          <a:p>
            <a:pPr algn="just"/>
            <a:r>
              <a:rPr lang="es-MX" b="1" dirty="0"/>
              <a:t>Artículo 22.-</a:t>
            </a:r>
            <a:r>
              <a:rPr lang="es-MX" dirty="0"/>
              <a:t> Cuando la información que se vaya a entregar se encuentre en medios electrónicos, magnéticos u ópticos, se digitalice o se guarde en archivos electrónicos, bases de datos o demás medios electrónicos o de tecnología de información, se deberán entregar todos los documentos relativos de uso y consulta de la información electrónica, claves de acceso, manuales operativos y demás documentos relativos a la información que conste en dichos medios. </a:t>
            </a:r>
          </a:p>
        </p:txBody>
      </p:sp>
    </p:spTree>
    <p:extLst>
      <p:ext uri="{BB962C8B-B14F-4D97-AF65-F5344CB8AC3E}">
        <p14:creationId xmlns:p14="http://schemas.microsoft.com/office/powerpoint/2010/main" val="264851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82B7916-2AD4-4DA7-9870-466CEC7237A1}"/>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Entrega - Recepción</a:t>
            </a:r>
            <a:endParaRPr lang="es-MX" sz="1600" b="1" dirty="0">
              <a:solidFill>
                <a:srgbClr val="002060"/>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BA61A9CC-3DF1-49BB-BF69-A89411955350}"/>
              </a:ext>
            </a:extLst>
          </p:cNvPr>
          <p:cNvSpPr txBox="1"/>
          <p:nvPr/>
        </p:nvSpPr>
        <p:spPr>
          <a:xfrm>
            <a:off x="1127463" y="651740"/>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¿Cómo se formaliza este acto?</a:t>
            </a:r>
            <a:endParaRPr lang="es-MX" sz="1600" b="1" dirty="0">
              <a:solidFill>
                <a:srgbClr val="00206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AD62E9A4-8B1A-4A1A-8A54-2419DB433F5C}"/>
              </a:ext>
            </a:extLst>
          </p:cNvPr>
          <p:cNvSpPr txBox="1"/>
          <p:nvPr/>
        </p:nvSpPr>
        <p:spPr>
          <a:xfrm>
            <a:off x="630313" y="1082747"/>
            <a:ext cx="7883371" cy="584775"/>
          </a:xfrm>
          <a:prstGeom prst="rect">
            <a:avLst/>
          </a:prstGeom>
          <a:noFill/>
        </p:spPr>
        <p:txBody>
          <a:bodyPr wrap="square" rtlCol="0">
            <a:spAutoFit/>
          </a:bodyPr>
          <a:lstStyle/>
          <a:p>
            <a:pPr algn="just">
              <a:spcAft>
                <a:spcPts val="505"/>
              </a:spcAft>
            </a:pPr>
            <a:r>
              <a:rPr lang="es-MX" sz="1600" dirty="0">
                <a:effectLst/>
                <a:latin typeface="Arial" panose="020B0604020202020204" pitchFamily="34" charset="0"/>
                <a:ea typeface="Times New Roman" panose="02020603050405020304" pitchFamily="18" charset="0"/>
                <a:cs typeface="Times New Roman" panose="02020603050405020304" pitchFamily="18" charset="0"/>
              </a:rPr>
              <a:t>El mecanismo por el cual se formaliza este acto, es mediante la firma del </a:t>
            </a:r>
            <a:r>
              <a:rPr lang="es-MX" sz="1600" b="1" dirty="0">
                <a:effectLst/>
                <a:latin typeface="Arial" panose="020B0604020202020204" pitchFamily="34" charset="0"/>
                <a:ea typeface="Times New Roman" panose="02020603050405020304" pitchFamily="18" charset="0"/>
                <a:cs typeface="Times New Roman" panose="02020603050405020304" pitchFamily="18" charset="0"/>
              </a:rPr>
              <a:t>acta de entrega-recepción.</a:t>
            </a:r>
            <a:r>
              <a:rPr lang="es-MX"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b="1" dirty="0">
              <a:solidFill>
                <a:srgbClr val="000000"/>
              </a:solidFill>
              <a:effectLst/>
              <a:latin typeface="Arial" panose="020B0604020202020204" pitchFamily="34" charset="0"/>
              <a:ea typeface="Times New Roman" panose="02020603050405020304" pitchFamily="18" charset="0"/>
            </a:endParaRPr>
          </a:p>
        </p:txBody>
      </p:sp>
      <p:sp>
        <p:nvSpPr>
          <p:cNvPr id="17" name="CuadroTexto 16">
            <a:extLst>
              <a:ext uri="{FF2B5EF4-FFF2-40B4-BE49-F238E27FC236}">
                <a16:creationId xmlns:a16="http://schemas.microsoft.com/office/drawing/2014/main" id="{FE105F41-09F8-4659-9A05-6DD5A947EEAD}"/>
              </a:ext>
            </a:extLst>
          </p:cNvPr>
          <p:cNvSpPr txBox="1"/>
          <p:nvPr/>
        </p:nvSpPr>
        <p:spPr>
          <a:xfrm>
            <a:off x="-1008843" y="1901537"/>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¿Que contiene el acta?</a:t>
            </a:r>
            <a:endParaRPr lang="es-MX" sz="1600" b="1" dirty="0">
              <a:solidFill>
                <a:srgbClr val="002060"/>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EE996D05-E998-482E-B6B3-BB443C3565E9}"/>
              </a:ext>
            </a:extLst>
          </p:cNvPr>
          <p:cNvSpPr txBox="1"/>
          <p:nvPr/>
        </p:nvSpPr>
        <p:spPr>
          <a:xfrm>
            <a:off x="782712" y="4570218"/>
            <a:ext cx="3305959" cy="1579920"/>
          </a:xfrm>
          <a:prstGeom prst="rect">
            <a:avLst/>
          </a:prstGeom>
          <a:noFill/>
        </p:spPr>
        <p:txBody>
          <a:bodyPr wrap="square" rtlCol="0">
            <a:spAutoFit/>
          </a:bodyPr>
          <a:lstStyle/>
          <a:p>
            <a:pPr marL="285750" indent="-285750" algn="just">
              <a:spcAft>
                <a:spcPts val="505"/>
              </a:spcAft>
              <a:buFont typeface="Arial" panose="020B0604020202020204" pitchFamily="34" charset="0"/>
              <a:buChar char="•"/>
            </a:pPr>
            <a:r>
              <a:rPr lang="es-MX" sz="1600" dirty="0">
                <a:effectLst/>
                <a:latin typeface="Arial" panose="020B0604020202020204" pitchFamily="34" charset="0"/>
                <a:ea typeface="Times New Roman" panose="02020603050405020304" pitchFamily="18" charset="0"/>
                <a:cs typeface="Times New Roman" panose="02020603050405020304" pitchFamily="18" charset="0"/>
              </a:rPr>
              <a:t>El Sujeto Obligado Saliente.</a:t>
            </a:r>
          </a:p>
          <a:p>
            <a:pPr marL="285750" indent="-285750" algn="just">
              <a:spcAft>
                <a:spcPts val="505"/>
              </a:spcAft>
              <a:buFont typeface="Arial" panose="020B0604020202020204" pitchFamily="34" charset="0"/>
              <a:buChar char="•"/>
            </a:pPr>
            <a:r>
              <a:rPr lang="es-MX"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a:t>
            </a: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Sujeto Obligado Entrante.</a:t>
            </a:r>
          </a:p>
          <a:p>
            <a:pPr marL="285750" indent="-285750" algn="just">
              <a:spcAft>
                <a:spcPts val="505"/>
              </a:spcAft>
              <a:buFont typeface="Arial" panose="020B0604020202020204" pitchFamily="34" charset="0"/>
              <a:buChar char="•"/>
            </a:pPr>
            <a:r>
              <a:rPr lang="es-MX"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Testigos.</a:t>
            </a:r>
          </a:p>
          <a:p>
            <a:pPr marL="285750" indent="-285750" algn="just">
              <a:spcAft>
                <a:spcPts val="505"/>
              </a:spcAft>
              <a:buFont typeface="Arial" panose="020B0604020202020204" pitchFamily="34" charset="0"/>
              <a:buChar char="•"/>
            </a:pPr>
            <a:r>
              <a:rPr lang="es-MX"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Enlaces.</a:t>
            </a:r>
          </a:p>
          <a:p>
            <a:pPr marL="285750" indent="-285750" algn="just">
              <a:spcAft>
                <a:spcPts val="505"/>
              </a:spcAft>
              <a:buFont typeface="Arial" panose="020B0604020202020204" pitchFamily="34" charset="0"/>
              <a:buChar char="•"/>
            </a:pPr>
            <a:r>
              <a:rPr lang="es-MX"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 Órgano Interno de Control.</a:t>
            </a:r>
            <a:endParaRPr lang="es-ES" dirty="0">
              <a:solidFill>
                <a:srgbClr val="000000"/>
              </a:solidFill>
              <a:effectLst/>
              <a:latin typeface="Arial" panose="020B0604020202020204" pitchFamily="34" charset="0"/>
              <a:ea typeface="Times New Roman" panose="02020603050405020304" pitchFamily="18" charset="0"/>
            </a:endParaRPr>
          </a:p>
        </p:txBody>
      </p:sp>
      <p:sp>
        <p:nvSpPr>
          <p:cNvPr id="22" name="CuadroTexto 21">
            <a:extLst>
              <a:ext uri="{FF2B5EF4-FFF2-40B4-BE49-F238E27FC236}">
                <a16:creationId xmlns:a16="http://schemas.microsoft.com/office/drawing/2014/main" id="{AF20A4D0-04C7-4E9F-B0BA-1C9F6468BE0B}"/>
              </a:ext>
            </a:extLst>
          </p:cNvPr>
          <p:cNvSpPr txBox="1"/>
          <p:nvPr/>
        </p:nvSpPr>
        <p:spPr>
          <a:xfrm>
            <a:off x="-1008843" y="4148426"/>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¿Quiénes la firman?</a:t>
            </a:r>
            <a:endParaRPr lang="es-MX" sz="1600" b="1" dirty="0">
              <a:solidFill>
                <a:srgbClr val="002060"/>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250C1C96-6ECC-4DD6-8817-091388C965C1}"/>
              </a:ext>
            </a:extLst>
          </p:cNvPr>
          <p:cNvSpPr txBox="1"/>
          <p:nvPr/>
        </p:nvSpPr>
        <p:spPr>
          <a:xfrm>
            <a:off x="782713" y="2332544"/>
            <a:ext cx="3305959" cy="1815882"/>
          </a:xfrm>
          <a:prstGeom prst="rect">
            <a:avLst/>
          </a:prstGeom>
          <a:noFill/>
        </p:spPr>
        <p:txBody>
          <a:bodyPr wrap="square" rtlCol="0">
            <a:spAutoFit/>
          </a:bodyPr>
          <a:lstStyle/>
          <a:p>
            <a:pPr algn="just">
              <a:spcAft>
                <a:spcPts val="505"/>
              </a:spcAft>
            </a:pPr>
            <a:r>
              <a:rPr lang="es-MX" sz="1600" dirty="0">
                <a:effectLst/>
                <a:latin typeface="Arial" panose="020B0604020202020204" pitchFamily="34" charset="0"/>
                <a:ea typeface="Times New Roman" panose="02020603050405020304" pitchFamily="18" charset="0"/>
                <a:cs typeface="Times New Roman" panose="02020603050405020304" pitchFamily="18" charset="0"/>
              </a:rPr>
              <a:t>El acta contiene la información descriptiva de los recursos que son entregados en este acto por la persona que deja el cargo, para ser entregados a la persona que haya sido designada para recibir dicho puesto.</a:t>
            </a:r>
            <a:endParaRPr lang="es-ES" b="1" dirty="0">
              <a:solidFill>
                <a:srgbClr val="000000"/>
              </a:solidFill>
              <a:effectLst/>
              <a:latin typeface="Arial" panose="020B0604020202020204" pitchFamily="34" charset="0"/>
              <a:ea typeface="Times New Roman" panose="02020603050405020304" pitchFamily="18" charset="0"/>
            </a:endParaRPr>
          </a:p>
        </p:txBody>
      </p:sp>
      <p:pic>
        <p:nvPicPr>
          <p:cNvPr id="29" name="Imagen 28" descr="Imagen que contiene Diagrama&#10;&#10;Descripción generada automáticamente">
            <a:extLst>
              <a:ext uri="{FF2B5EF4-FFF2-40B4-BE49-F238E27FC236}">
                <a16:creationId xmlns:a16="http://schemas.microsoft.com/office/drawing/2014/main" id="{1CD9D364-88D5-40A9-A7A7-FF8EB0B4CC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83" t="8284" r="11552"/>
          <a:stretch/>
        </p:blipFill>
        <p:spPr>
          <a:xfrm>
            <a:off x="4934559" y="1816818"/>
            <a:ext cx="2796462" cy="4203299"/>
          </a:xfrm>
          <a:prstGeom prst="rect">
            <a:avLst/>
          </a:prstGeom>
        </p:spPr>
      </p:pic>
      <p:pic>
        <p:nvPicPr>
          <p:cNvPr id="4098" name="Picture 2" descr="🖋️ Emoji Pluma en Google Android 8.1">
            <a:extLst>
              <a:ext uri="{FF2B5EF4-FFF2-40B4-BE49-F238E27FC236}">
                <a16:creationId xmlns:a16="http://schemas.microsoft.com/office/drawing/2014/main" id="{0B503FE2-9F71-48CE-9422-8FC3235C6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180" y="2698554"/>
            <a:ext cx="1018985" cy="101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27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
        <p:nvSpPr>
          <p:cNvPr id="4" name="CuadroTexto 3"/>
          <p:cNvSpPr txBox="1"/>
          <p:nvPr/>
        </p:nvSpPr>
        <p:spPr>
          <a:xfrm>
            <a:off x="593124" y="1315995"/>
            <a:ext cx="8007179" cy="1477328"/>
          </a:xfrm>
          <a:prstGeom prst="rect">
            <a:avLst/>
          </a:prstGeom>
          <a:noFill/>
        </p:spPr>
        <p:txBody>
          <a:bodyPr wrap="square" rtlCol="0">
            <a:spAutoFit/>
          </a:bodyPr>
          <a:lstStyle/>
          <a:p>
            <a:pPr algn="just"/>
            <a:r>
              <a:rPr lang="es-MX" b="1" dirty="0"/>
              <a:t>Artículo 23.-</a:t>
            </a:r>
            <a:r>
              <a:rPr lang="es-MX" dirty="0"/>
              <a:t> Una vez llenada, integrada y verificada el acta por las partes que intervienen en el proceso administrativo, el superior jerárquico o el sujeto obligado saliente, si aún se encuentra en funciones, y siempre que tenga la facultad expresa, girará oficio al Titular del Órgano Interno de Control, solicitándole fije fecha y hora para la firma del acta. </a:t>
            </a:r>
          </a:p>
        </p:txBody>
      </p:sp>
      <p:sp>
        <p:nvSpPr>
          <p:cNvPr id="8" name="CuadroTexto 7"/>
          <p:cNvSpPr txBox="1"/>
          <p:nvPr/>
        </p:nvSpPr>
        <p:spPr>
          <a:xfrm>
            <a:off x="593124" y="3317824"/>
            <a:ext cx="8007179" cy="923330"/>
          </a:xfrm>
          <a:prstGeom prst="rect">
            <a:avLst/>
          </a:prstGeom>
          <a:noFill/>
        </p:spPr>
        <p:txBody>
          <a:bodyPr wrap="square" rtlCol="0">
            <a:spAutoFit/>
          </a:bodyPr>
          <a:lstStyle/>
          <a:p>
            <a:pPr algn="just"/>
            <a:r>
              <a:rPr lang="es-MX" b="1" dirty="0"/>
              <a:t>Artículo 24.-</a:t>
            </a:r>
            <a:r>
              <a:rPr lang="es-MX" dirty="0"/>
              <a:t> La verificación y validación física del contenido del acta y sus anexos deberán llevarse a cabo por el sujeto obligado entrante en un término no mayor de treinta días hábiles contados a partir de la firma del acta entrega-recepción</a:t>
            </a:r>
          </a:p>
        </p:txBody>
      </p:sp>
    </p:spTree>
    <p:extLst>
      <p:ext uri="{BB962C8B-B14F-4D97-AF65-F5344CB8AC3E}">
        <p14:creationId xmlns:p14="http://schemas.microsoft.com/office/powerpoint/2010/main" val="1698049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
        <p:nvSpPr>
          <p:cNvPr id="4" name="CuadroTexto 3"/>
          <p:cNvSpPr txBox="1"/>
          <p:nvPr/>
        </p:nvSpPr>
        <p:spPr>
          <a:xfrm>
            <a:off x="593124" y="1315995"/>
            <a:ext cx="8007179" cy="3416320"/>
          </a:xfrm>
          <a:prstGeom prst="rect">
            <a:avLst/>
          </a:prstGeom>
          <a:noFill/>
        </p:spPr>
        <p:txBody>
          <a:bodyPr wrap="square" rtlCol="0">
            <a:spAutoFit/>
          </a:bodyPr>
          <a:lstStyle/>
          <a:p>
            <a:pPr algn="just"/>
            <a:r>
              <a:rPr lang="es-MX" b="1" dirty="0"/>
              <a:t>Artículo 25.-</a:t>
            </a:r>
            <a:r>
              <a:rPr lang="es-MX" dirty="0"/>
              <a:t> Durante los siguientes </a:t>
            </a:r>
            <a:r>
              <a:rPr lang="es-MX" b="1" u="sng" dirty="0"/>
              <a:t>treinta días hábiles</a:t>
            </a:r>
            <a:r>
              <a:rPr lang="es-MX" dirty="0"/>
              <a:t> contados a partir de la firma del acta entrega-recepción, el sujeto obligado entrante podrá requerir al sujeto obligado saliente, </a:t>
            </a:r>
            <a:r>
              <a:rPr lang="es-MX" b="1" u="sng" dirty="0"/>
              <a:t>la información o aclaraciones adicionales</a:t>
            </a:r>
            <a:r>
              <a:rPr lang="es-MX" dirty="0"/>
              <a:t> de acuerdo a lo establecido en el artículo diecisiete; tal solicitud deberá hacerse </a:t>
            </a:r>
            <a:r>
              <a:rPr lang="es-MX" b="1" u="sng" dirty="0"/>
              <a:t>por escrito y notificada en el domicilio que haya designado</a:t>
            </a:r>
            <a:r>
              <a:rPr lang="es-MX" dirty="0"/>
              <a:t> en el acta el sujeto obligado saliente, con copia al Órgano Interno de Control para su vigilancia y seguimiento; el sujeto obligado saliente deberá dar </a:t>
            </a:r>
            <a:r>
              <a:rPr lang="es-MX" b="1" u="sng" dirty="0"/>
              <a:t>contestación por escrito dentro de los tres días hábiles</a:t>
            </a:r>
            <a:r>
              <a:rPr lang="es-MX" dirty="0"/>
              <a:t> siguientes a la recepción de la notificación y manifestar lo que corresponda en el </a:t>
            </a:r>
            <a:r>
              <a:rPr lang="es-MX" b="1" u="sng" dirty="0"/>
              <a:t>domicilio señalado en el acta</a:t>
            </a:r>
            <a:r>
              <a:rPr lang="es-MX" dirty="0"/>
              <a:t>, por el sujeto obligado entrante; en caso de no contestar o no informar por escrito dentro del término concedido, el sujeto obligado entrante deberá notificar tal omisión al Órgano Interno de Control, para su conocimiento.</a:t>
            </a:r>
          </a:p>
        </p:txBody>
      </p:sp>
    </p:spTree>
    <p:extLst>
      <p:ext uri="{BB962C8B-B14F-4D97-AF65-F5344CB8AC3E}">
        <p14:creationId xmlns:p14="http://schemas.microsoft.com/office/powerpoint/2010/main" val="33483526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
        <p:nvSpPr>
          <p:cNvPr id="4" name="CuadroTexto 3"/>
          <p:cNvSpPr txBox="1"/>
          <p:nvPr/>
        </p:nvSpPr>
        <p:spPr>
          <a:xfrm>
            <a:off x="593124" y="1315995"/>
            <a:ext cx="8007179" cy="3970318"/>
          </a:xfrm>
          <a:prstGeom prst="rect">
            <a:avLst/>
          </a:prstGeom>
          <a:noFill/>
        </p:spPr>
        <p:txBody>
          <a:bodyPr wrap="square" rtlCol="0">
            <a:spAutoFit/>
          </a:bodyPr>
          <a:lstStyle/>
          <a:p>
            <a:pPr algn="just"/>
            <a:r>
              <a:rPr lang="es-MX" b="1" dirty="0"/>
              <a:t>Artículo 26.-</a:t>
            </a:r>
            <a:r>
              <a:rPr lang="es-MX" dirty="0"/>
              <a:t> Cuando el sujeto obligado saliente no integre la información y por consecuencia, no realice la entrega correspondiente dentro del plazo establecido en el </a:t>
            </a:r>
            <a:r>
              <a:rPr lang="es-MX" b="1" u="sng" dirty="0"/>
              <a:t>artículo octavo</a:t>
            </a:r>
            <a:r>
              <a:rPr lang="es-MX" b="1" dirty="0"/>
              <a:t> </a:t>
            </a:r>
            <a:r>
              <a:rPr lang="es-MX" dirty="0"/>
              <a:t>de los presentes lineamientos, al día siguiente del vencimiento de ese plazo, el sujeto obligado entrante o el encargado de despacho formulará un </a:t>
            </a:r>
            <a:r>
              <a:rPr lang="es-MX" b="1" u="sng" dirty="0"/>
              <a:t>acta</a:t>
            </a:r>
            <a:r>
              <a:rPr lang="es-MX" dirty="0"/>
              <a:t> con la asistencia de dos testigos del área, dejando constancia del estado en que se encuentran los asuntos y los recursos del cargo que asume, </a:t>
            </a:r>
            <a:r>
              <a:rPr lang="es-MX" b="1" u="sng" dirty="0"/>
              <a:t>debiendo informar, dentro de un plazo de cinco días hábiles</a:t>
            </a:r>
            <a:r>
              <a:rPr lang="es-MX" dirty="0"/>
              <a:t> y con copia al </a:t>
            </a:r>
            <a:r>
              <a:rPr lang="es-MX" b="1" u="sng" dirty="0"/>
              <a:t>sujeto obligado saliente</a:t>
            </a:r>
            <a:r>
              <a:rPr lang="es-MX" dirty="0"/>
              <a:t>, al </a:t>
            </a:r>
            <a:r>
              <a:rPr lang="es-MX" b="1" u="sng" dirty="0"/>
              <a:t>superior jerárquico</a:t>
            </a:r>
            <a:r>
              <a:rPr lang="es-MX" dirty="0"/>
              <a:t> para su conocimiento y al </a:t>
            </a:r>
            <a:r>
              <a:rPr lang="es-MX" b="1" u="sng" dirty="0"/>
              <a:t>Órgano Interno de Control</a:t>
            </a:r>
            <a:r>
              <a:rPr lang="es-MX" dirty="0"/>
              <a:t> para que requiera el cumplimiento de esta obligación, dentro de un plazo no mayor de </a:t>
            </a:r>
            <a:r>
              <a:rPr lang="es-MX" b="1" u="sng" dirty="0"/>
              <a:t>quince días hábiles</a:t>
            </a:r>
            <a:r>
              <a:rPr lang="es-MX" dirty="0"/>
              <a:t>, a partir de la fecha en que sea notificado, por parte del sujeto obligado entrante o del superior jerárquico; en el caso de que el sujeto obligado saliente persista en el incumplimiento de dicha obligación y no atienda el requerimiento formulado, incurrirá en responsabilidad administrativa que será sancionada en términos de la legislación aplicable.</a:t>
            </a:r>
          </a:p>
        </p:txBody>
      </p:sp>
    </p:spTree>
    <p:extLst>
      <p:ext uri="{BB962C8B-B14F-4D97-AF65-F5344CB8AC3E}">
        <p14:creationId xmlns:p14="http://schemas.microsoft.com/office/powerpoint/2010/main" val="25111777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
        <p:nvSpPr>
          <p:cNvPr id="4" name="CuadroTexto 3"/>
          <p:cNvSpPr txBox="1"/>
          <p:nvPr/>
        </p:nvSpPr>
        <p:spPr>
          <a:xfrm>
            <a:off x="593124" y="1315995"/>
            <a:ext cx="8007179" cy="1477328"/>
          </a:xfrm>
          <a:prstGeom prst="rect">
            <a:avLst/>
          </a:prstGeom>
          <a:noFill/>
        </p:spPr>
        <p:txBody>
          <a:bodyPr wrap="square" rtlCol="0">
            <a:spAutoFit/>
          </a:bodyPr>
          <a:lstStyle/>
          <a:p>
            <a:pPr algn="just"/>
            <a:r>
              <a:rPr lang="es-MX" b="1" dirty="0"/>
              <a:t>Artículo 27.-</a:t>
            </a:r>
            <a:r>
              <a:rPr lang="es-MX" dirty="0"/>
              <a:t> En caso de que </a:t>
            </a:r>
            <a:r>
              <a:rPr lang="es-MX" b="1" u="sng" dirty="0"/>
              <a:t>el sujeto obligado entrante encuentre inconsistencias en la entrega-recepción y no lo informe al Órgano Interno de Control, incurrirá en responsabilidad</a:t>
            </a:r>
            <a:r>
              <a:rPr lang="es-MX" dirty="0"/>
              <a:t> y se hará acreedor a las sanciones administrativas, civiles o penales que en su caso corresponda, </a:t>
            </a:r>
            <a:r>
              <a:rPr lang="es-MX" b="1" u="sng" dirty="0"/>
              <a:t>siendo él directamente responsable</a:t>
            </a:r>
            <a:r>
              <a:rPr lang="es-MX" dirty="0"/>
              <a:t> de cualquier problema que se presente.</a:t>
            </a:r>
          </a:p>
        </p:txBody>
      </p:sp>
      <p:sp>
        <p:nvSpPr>
          <p:cNvPr id="5" name="CuadroTexto 4"/>
          <p:cNvSpPr txBox="1"/>
          <p:nvPr/>
        </p:nvSpPr>
        <p:spPr>
          <a:xfrm>
            <a:off x="580766" y="3058332"/>
            <a:ext cx="8007179" cy="2585323"/>
          </a:xfrm>
          <a:prstGeom prst="rect">
            <a:avLst/>
          </a:prstGeom>
          <a:noFill/>
        </p:spPr>
        <p:txBody>
          <a:bodyPr wrap="square" rtlCol="0">
            <a:spAutoFit/>
          </a:bodyPr>
          <a:lstStyle/>
          <a:p>
            <a:pPr algn="just"/>
            <a:r>
              <a:rPr lang="es-MX" b="1" dirty="0"/>
              <a:t>Artículo 28.-</a:t>
            </a:r>
            <a:r>
              <a:rPr lang="es-MX" dirty="0"/>
              <a:t> La formalización de la entrega-recepción, no exime al sujeto obligado saliente de las responsabilidades en que haya incurrido durante su gestión, por lo que éstas podrán ser </a:t>
            </a:r>
            <a:r>
              <a:rPr lang="es-MX" b="1" u="sng" dirty="0"/>
              <a:t>promovidas o denunciadas con posterioridad</a:t>
            </a:r>
            <a:r>
              <a:rPr lang="es-MX" dirty="0"/>
              <a:t>, conforme a la legislación universitaria aplicable.</a:t>
            </a:r>
          </a:p>
          <a:p>
            <a:pPr algn="just"/>
            <a:endParaRPr lang="es-MX" dirty="0"/>
          </a:p>
          <a:p>
            <a:pPr algn="just"/>
            <a:r>
              <a:rPr lang="es-MX" dirty="0"/>
              <a:t>El sujeto obligado entrante recibirá los bienes y recursos en el estado en que estos encuentren física o documentalmente</a:t>
            </a:r>
            <a:r>
              <a:rPr lang="es-MX" b="1" u="sng" dirty="0"/>
              <a:t>, toda vez que su recepción no implica que se deslinde responsabilidad alguna o que se avale automáticamente la información contenida en la entrega-recepción.</a:t>
            </a:r>
          </a:p>
        </p:txBody>
      </p:sp>
    </p:spTree>
    <p:extLst>
      <p:ext uri="{BB962C8B-B14F-4D97-AF65-F5344CB8AC3E}">
        <p14:creationId xmlns:p14="http://schemas.microsoft.com/office/powerpoint/2010/main" val="26234352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
        <p:nvSpPr>
          <p:cNvPr id="4" name="CuadroTexto 3"/>
          <p:cNvSpPr txBox="1"/>
          <p:nvPr/>
        </p:nvSpPr>
        <p:spPr>
          <a:xfrm>
            <a:off x="593124" y="1315995"/>
            <a:ext cx="8007179" cy="923330"/>
          </a:xfrm>
          <a:prstGeom prst="rect">
            <a:avLst/>
          </a:prstGeom>
          <a:noFill/>
        </p:spPr>
        <p:txBody>
          <a:bodyPr wrap="square" rtlCol="0">
            <a:spAutoFit/>
          </a:bodyPr>
          <a:lstStyle/>
          <a:p>
            <a:pPr algn="just"/>
            <a:r>
              <a:rPr lang="es-MX" b="1" dirty="0"/>
              <a:t>Artículo 29.-</a:t>
            </a:r>
            <a:r>
              <a:rPr lang="es-MX" dirty="0"/>
              <a:t> Las sanciones administrativas que derivan por incumplimiento de las disposiciones de los presentes lineamientos, serán aplicadas por el Órgano Interno de Control de conformidad con lo establecido en la normatividad vigente. </a:t>
            </a:r>
          </a:p>
        </p:txBody>
      </p:sp>
      <p:sp>
        <p:nvSpPr>
          <p:cNvPr id="6" name="CuadroTexto 5"/>
          <p:cNvSpPr txBox="1"/>
          <p:nvPr/>
        </p:nvSpPr>
        <p:spPr>
          <a:xfrm>
            <a:off x="580766" y="2553761"/>
            <a:ext cx="8007179" cy="2862322"/>
          </a:xfrm>
          <a:prstGeom prst="rect">
            <a:avLst/>
          </a:prstGeom>
          <a:noFill/>
        </p:spPr>
        <p:txBody>
          <a:bodyPr wrap="square" rtlCol="0">
            <a:spAutoFit/>
          </a:bodyPr>
          <a:lstStyle/>
          <a:p>
            <a:pPr algn="just"/>
            <a:r>
              <a:rPr lang="es-MX" b="1" dirty="0"/>
              <a:t>Artículo 30.-</a:t>
            </a:r>
            <a:r>
              <a:rPr lang="es-MX" dirty="0"/>
              <a:t> Para la aplicación de las sanciones a que se refiere el artículo anterior,</a:t>
            </a:r>
            <a:r>
              <a:rPr lang="es-MX" b="1" u="sng" dirty="0"/>
              <a:t> el Órgano Interno de Control substanciará previamente el procedimiento administrativo, para estar en aptitud de establecer la responsabilidad en que hubiera incurrido el sujeto obligado y emita la resolución que determine la sanción a aplicar.</a:t>
            </a:r>
            <a:r>
              <a:rPr lang="es-MX" dirty="0"/>
              <a:t> Ahora bien, las sanciones que se impongan a los sujetos obligados por inobservancia a estos lineamientos, </a:t>
            </a:r>
            <a:r>
              <a:rPr lang="es-MX" b="1" u="sng" dirty="0"/>
              <a:t>no lo exime de las demás que les pudiera resultar por incumplimiento a la legislación universitaria</a:t>
            </a:r>
            <a:r>
              <a:rPr lang="es-MX" dirty="0"/>
              <a:t>, así como las que correspondan a la competencia del derecho común aplicable, en caso de haber incurrido en inadecuado manejo de los recursos que haya asumido o por el daño que causaren al patrimonio universitario.</a:t>
            </a:r>
          </a:p>
        </p:txBody>
      </p:sp>
    </p:spTree>
    <p:extLst>
      <p:ext uri="{BB962C8B-B14F-4D97-AF65-F5344CB8AC3E}">
        <p14:creationId xmlns:p14="http://schemas.microsoft.com/office/powerpoint/2010/main" val="3743942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03189" y="245844"/>
            <a:ext cx="7562335" cy="545650"/>
          </a:xfrm>
          <a:prstGeom prst="rect">
            <a:avLst/>
          </a:prstGeom>
          <a:noFill/>
          <a:ln w="12700" cap="flat" cmpd="sng" algn="ctr">
            <a:noFill/>
            <a:prstDash val="solid"/>
            <a:miter lim="800000"/>
          </a:ln>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MX" sz="2000" dirty="0">
                <a:solidFill>
                  <a:srgbClr val="002060"/>
                </a:solidFill>
                <a:latin typeface="Arial" panose="020B0604020202020204" pitchFamily="34" charset="0"/>
                <a:cs typeface="Arial" panose="020B0604020202020204" pitchFamily="34" charset="0"/>
              </a:rPr>
              <a:t>Lineamientos Generales Para la Entrega Recepción de la Universidad Autónoma del Estado de Morelos</a:t>
            </a:r>
          </a:p>
        </p:txBody>
      </p:sp>
      <p:sp>
        <p:nvSpPr>
          <p:cNvPr id="4" name="CuadroTexto 3"/>
          <p:cNvSpPr txBox="1"/>
          <p:nvPr/>
        </p:nvSpPr>
        <p:spPr>
          <a:xfrm>
            <a:off x="593124" y="1315995"/>
            <a:ext cx="8007179" cy="1200329"/>
          </a:xfrm>
          <a:prstGeom prst="rect">
            <a:avLst/>
          </a:prstGeom>
          <a:noFill/>
        </p:spPr>
        <p:txBody>
          <a:bodyPr wrap="square" rtlCol="0">
            <a:spAutoFit/>
          </a:bodyPr>
          <a:lstStyle/>
          <a:p>
            <a:pPr algn="just"/>
            <a:r>
              <a:rPr lang="es-MX" b="1" dirty="0"/>
              <a:t>Artículo 31.-</a:t>
            </a:r>
            <a:r>
              <a:rPr lang="es-MX" dirty="0"/>
              <a:t> La vigilancia del cumplimiento de los presentes lineamientos, en el ámbito de su competencia, estará a cargo del Órgano Interno de Control de la Universidad, y </a:t>
            </a:r>
            <a:r>
              <a:rPr lang="es-MX" b="1" u="sng" dirty="0"/>
              <a:t>queda supeditada a que previamente se le haga de su conocimiento del inicio o incumplimiento del proceso de entrega recepción.</a:t>
            </a:r>
          </a:p>
        </p:txBody>
      </p:sp>
    </p:spTree>
    <p:extLst>
      <p:ext uri="{BB962C8B-B14F-4D97-AF65-F5344CB8AC3E}">
        <p14:creationId xmlns:p14="http://schemas.microsoft.com/office/powerpoint/2010/main" val="116000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Introducción.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3" y="693663"/>
            <a:ext cx="7883371" cy="618118"/>
          </a:xfrm>
          <a:prstGeom prst="rect">
            <a:avLst/>
          </a:prstGeom>
          <a:noFill/>
        </p:spPr>
        <p:txBody>
          <a:bodyPr wrap="square" rtlCol="0">
            <a:spAutoFit/>
          </a:bodyPr>
          <a:lstStyle/>
          <a:p>
            <a:pPr algn="ctr">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Marco Regulatorio del Proceso de Entrega-Recepción.</a:t>
            </a:r>
            <a:endParaRPr lang="es-MX" sz="1400"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2" name="CuadroTexto 1">
            <a:extLst>
              <a:ext uri="{FF2B5EF4-FFF2-40B4-BE49-F238E27FC236}">
                <a16:creationId xmlns:a16="http://schemas.microsoft.com/office/drawing/2014/main" id="{EDCB0853-206D-4D09-9419-A45CCD8A5AF2}"/>
              </a:ext>
            </a:extLst>
          </p:cNvPr>
          <p:cNvSpPr txBox="1"/>
          <p:nvPr/>
        </p:nvSpPr>
        <p:spPr>
          <a:xfrm>
            <a:off x="630313" y="1536174"/>
            <a:ext cx="7963270" cy="3785652"/>
          </a:xfrm>
          <a:prstGeom prst="rect">
            <a:avLst/>
          </a:prstGeom>
          <a:noFill/>
        </p:spPr>
        <p:txBody>
          <a:bodyPr wrap="square" rtlCol="0">
            <a:spAutoFit/>
          </a:bodyPr>
          <a:lstStyle/>
          <a:p>
            <a:pPr marL="285750" indent="-285750">
              <a:buFont typeface="Wingdings" panose="05000000000000000000" pitchFamily="2" charset="2"/>
              <a:buChar char="v"/>
            </a:pPr>
            <a:r>
              <a:rPr lang="es-ES" sz="1600" i="1" dirty="0">
                <a:latin typeface="Arial" panose="020B0604020202020204" pitchFamily="34" charset="0"/>
                <a:cs typeface="Arial" panose="020B0604020202020204" pitchFamily="34" charset="0"/>
              </a:rPr>
              <a:t>Constitución Política de los Estados Unidos Mexicanos.</a:t>
            </a:r>
          </a:p>
          <a:p>
            <a:pPr marL="285750" indent="-285750">
              <a:buFont typeface="Wingdings" panose="05000000000000000000" pitchFamily="2" charset="2"/>
              <a:buChar char="v"/>
            </a:pPr>
            <a:endParaRPr lang="es-ES" sz="1600"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1600" i="1" dirty="0">
                <a:latin typeface="Arial" panose="020B0604020202020204" pitchFamily="34" charset="0"/>
                <a:cs typeface="Arial" panose="020B0604020202020204" pitchFamily="34" charset="0"/>
              </a:rPr>
              <a:t>Ley General de Responsabilidades Administrativas, fecha de publicación 18 de julio de 2016, última reforma vigente DOF 13-04-2020.</a:t>
            </a:r>
          </a:p>
          <a:p>
            <a:pPr marL="285750" indent="-285750">
              <a:buFont typeface="Wingdings" panose="05000000000000000000" pitchFamily="2" charset="2"/>
              <a:buChar char="v"/>
            </a:pPr>
            <a:endParaRPr lang="es-ES" sz="1600"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1600" i="1" dirty="0">
                <a:latin typeface="Arial" panose="020B0604020202020204" pitchFamily="34" charset="0"/>
                <a:cs typeface="Arial" panose="020B0604020202020204" pitchFamily="34" charset="0"/>
              </a:rPr>
              <a:t>Ley General de Archivos, fecha de publicación DOF 15 de junio de 2018, sin reformas.</a:t>
            </a:r>
          </a:p>
          <a:p>
            <a:pPr marL="285750" indent="-285750">
              <a:buFont typeface="Wingdings" panose="05000000000000000000" pitchFamily="2" charset="2"/>
              <a:buChar char="v"/>
            </a:pPr>
            <a:endParaRPr lang="es-ES" sz="1600"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1600" i="1" dirty="0">
                <a:latin typeface="Arial" panose="020B0604020202020204" pitchFamily="34" charset="0"/>
                <a:cs typeface="Arial" panose="020B0604020202020204" pitchFamily="34" charset="0"/>
              </a:rPr>
              <a:t>Ley de Entrega-Recepción de la Administración Pública para el Estado de Morelos y sus Municipios.</a:t>
            </a:r>
          </a:p>
          <a:p>
            <a:endParaRPr lang="es-ES" sz="1600" i="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1600" i="1" dirty="0">
                <a:latin typeface="Arial" panose="020B0604020202020204" pitchFamily="34" charset="0"/>
                <a:cs typeface="Arial" panose="020B0604020202020204" pitchFamily="34" charset="0"/>
              </a:rPr>
              <a:t>Constitución Política del Estado Libre y Soberano de Morelos, que reforma la del año de 1888.</a:t>
            </a:r>
          </a:p>
          <a:p>
            <a:pPr marL="285750" indent="-285750">
              <a:buFont typeface="Wingdings" panose="05000000000000000000" pitchFamily="2" charset="2"/>
              <a:buChar char="v"/>
            </a:pPr>
            <a:endParaRPr lang="es-ES" sz="1400" i="1"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87312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26D3B4E-F2F2-4203-A7DB-199BB117E933}"/>
              </a:ext>
            </a:extLst>
          </p:cNvPr>
          <p:cNvSpPr txBox="1"/>
          <p:nvPr/>
        </p:nvSpPr>
        <p:spPr>
          <a:xfrm>
            <a:off x="1127463" y="355109"/>
            <a:ext cx="6889072" cy="338554"/>
          </a:xfrm>
          <a:prstGeom prst="rect">
            <a:avLst/>
          </a:prstGeom>
          <a:noFill/>
        </p:spPr>
        <p:txBody>
          <a:bodyPr wrap="square" rtlCol="0">
            <a:spAutoFit/>
          </a:bodyPr>
          <a:lstStyle/>
          <a:p>
            <a:pPr algn="ctr"/>
            <a:r>
              <a:rPr lang="es-ES" sz="1600" b="1" dirty="0">
                <a:solidFill>
                  <a:srgbClr val="002060"/>
                </a:solidFill>
                <a:latin typeface="Arial" panose="020B0604020202020204" pitchFamily="34" charset="0"/>
                <a:cs typeface="Arial" panose="020B0604020202020204" pitchFamily="34" charset="0"/>
              </a:rPr>
              <a:t>Introducción.</a:t>
            </a:r>
            <a:endParaRPr lang="es-MX" sz="1600" b="1" dirty="0">
              <a:solidFill>
                <a:srgbClr val="002060"/>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BB70E005-B8E5-446E-A99B-E005F0835E4F}"/>
              </a:ext>
            </a:extLst>
          </p:cNvPr>
          <p:cNvSpPr txBox="1"/>
          <p:nvPr/>
        </p:nvSpPr>
        <p:spPr>
          <a:xfrm>
            <a:off x="630311" y="693663"/>
            <a:ext cx="7883371" cy="618118"/>
          </a:xfrm>
          <a:prstGeom prst="rect">
            <a:avLst/>
          </a:prstGeom>
          <a:noFill/>
        </p:spPr>
        <p:txBody>
          <a:bodyPr wrap="square" rtlCol="0">
            <a:spAutoFit/>
          </a:bodyPr>
          <a:lstStyle/>
          <a:p>
            <a:pPr algn="ctr">
              <a:spcAft>
                <a:spcPts val="505"/>
              </a:spcAft>
            </a:pPr>
            <a:r>
              <a:rPr lang="es-ES" sz="1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Marco Regulatorio del Proceso de Entrega-Recepción.</a:t>
            </a:r>
            <a:endParaRPr lang="es-MX" sz="1400" dirty="0">
              <a:solidFill>
                <a:srgbClr val="002060"/>
              </a:solidFill>
              <a:effectLst/>
              <a:latin typeface="Tahoma" panose="020B0604030504040204" pitchFamily="34" charset="0"/>
              <a:ea typeface="Times New Roman" panose="02020603050405020304" pitchFamily="18" charset="0"/>
              <a:cs typeface="Times New Roman" panose="02020603050405020304" pitchFamily="18" charset="0"/>
            </a:endParaRP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7" name="CuadroTexto 6">
            <a:extLst>
              <a:ext uri="{FF2B5EF4-FFF2-40B4-BE49-F238E27FC236}">
                <a16:creationId xmlns:a16="http://schemas.microsoft.com/office/drawing/2014/main" id="{C1308126-EBE0-40C4-BD9A-8E69FCB25F92}"/>
              </a:ext>
            </a:extLst>
          </p:cNvPr>
          <p:cNvSpPr txBox="1"/>
          <p:nvPr/>
        </p:nvSpPr>
        <p:spPr>
          <a:xfrm>
            <a:off x="630311" y="1241383"/>
            <a:ext cx="7883371" cy="618118"/>
          </a:xfrm>
          <a:prstGeom prst="rect">
            <a:avLst/>
          </a:prstGeom>
          <a:noFill/>
        </p:spPr>
        <p:txBody>
          <a:bodyPr wrap="square" rtlCol="0">
            <a:spAutoFit/>
          </a:bodyPr>
          <a:lstStyle/>
          <a:p>
            <a:pPr>
              <a:spcAft>
                <a:spcPts val="505"/>
              </a:spcAft>
            </a:pPr>
            <a:r>
              <a:rPr lang="es-ES" sz="1400" b="1" i="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Constitución Política de los Estados Unidos Mexicanos.</a:t>
            </a:r>
          </a:p>
          <a:p>
            <a:pPr algn="just"/>
            <a:r>
              <a:rPr lang="es-ES" sz="1600" dirty="0">
                <a:solidFill>
                  <a:srgbClr val="000000"/>
                </a:solidFill>
                <a:effectLst/>
                <a:latin typeface="Arial" panose="020B0604020202020204" pitchFamily="34" charset="0"/>
                <a:ea typeface="Times New Roman" panose="02020603050405020304" pitchFamily="18" charset="0"/>
              </a:rPr>
              <a:t> </a:t>
            </a:r>
            <a:endParaRPr lang="es-MX" sz="1400" dirty="0"/>
          </a:p>
        </p:txBody>
      </p:sp>
      <p:sp>
        <p:nvSpPr>
          <p:cNvPr id="8" name="CuadroTexto 7">
            <a:extLst>
              <a:ext uri="{FF2B5EF4-FFF2-40B4-BE49-F238E27FC236}">
                <a16:creationId xmlns:a16="http://schemas.microsoft.com/office/drawing/2014/main" id="{C2FD9F2B-6BD9-42EF-8962-C0B2AB6072AD}"/>
              </a:ext>
            </a:extLst>
          </p:cNvPr>
          <p:cNvSpPr txBox="1"/>
          <p:nvPr/>
        </p:nvSpPr>
        <p:spPr>
          <a:xfrm>
            <a:off x="630311" y="1504861"/>
            <a:ext cx="7883371" cy="954107"/>
          </a:xfrm>
          <a:prstGeom prst="rect">
            <a:avLst/>
          </a:prstGeom>
          <a:noFill/>
        </p:spPr>
        <p:txBody>
          <a:bodyPr wrap="square" rtlCol="0">
            <a:spAutoFit/>
          </a:bodyPr>
          <a:lstStyle/>
          <a:p>
            <a:pPr algn="just">
              <a:spcAft>
                <a:spcPts val="505"/>
              </a:spcAft>
            </a:pPr>
            <a:r>
              <a:rPr lang="es-ES" sz="1400" i="1" dirty="0">
                <a:effectLst/>
                <a:latin typeface="Arial" panose="020B0604020202020204" pitchFamily="34" charset="0"/>
                <a:ea typeface="Times New Roman" panose="02020603050405020304" pitchFamily="18" charset="0"/>
                <a:cs typeface="Times New Roman" panose="02020603050405020304" pitchFamily="18" charset="0"/>
              </a:rPr>
              <a:t>“Artículo 6o. La manifestación de las ideas no será objeto de ninguna inquisición judicial o administrativa, sino en el caso de que ataque a la moral, la vida privada o los derechos de terceros, provoque algún delito, o perturbe el orden público; el derecho de réplica será ejercido en los términos dispuestos por la ley. El derecho a la información será garantizado por el Estado.</a:t>
            </a:r>
            <a:endParaRPr lang="es-ES" sz="1600" i="1" dirty="0">
              <a:solidFill>
                <a:srgbClr val="000000"/>
              </a:solidFill>
              <a:effectLst/>
              <a:latin typeface="Arial" panose="020B0604020202020204" pitchFamily="34" charset="0"/>
              <a:ea typeface="Times New Roman" panose="02020603050405020304" pitchFamily="18" charset="0"/>
            </a:endParaRPr>
          </a:p>
        </p:txBody>
      </p:sp>
      <p:sp>
        <p:nvSpPr>
          <p:cNvPr id="9" name="CuadroTexto 8">
            <a:extLst>
              <a:ext uri="{FF2B5EF4-FFF2-40B4-BE49-F238E27FC236}">
                <a16:creationId xmlns:a16="http://schemas.microsoft.com/office/drawing/2014/main" id="{256B36E3-0740-48ED-ADCD-19BDD08C9184}"/>
              </a:ext>
            </a:extLst>
          </p:cNvPr>
          <p:cNvSpPr txBox="1"/>
          <p:nvPr/>
        </p:nvSpPr>
        <p:spPr>
          <a:xfrm>
            <a:off x="630311" y="2471988"/>
            <a:ext cx="7883371" cy="738664"/>
          </a:xfrm>
          <a:prstGeom prst="rect">
            <a:avLst/>
          </a:prstGeom>
          <a:noFill/>
        </p:spPr>
        <p:txBody>
          <a:bodyPr wrap="square" rtlCol="0">
            <a:spAutoFit/>
          </a:bodyPr>
          <a:lstStyle/>
          <a:p>
            <a:pPr algn="just">
              <a:spcAft>
                <a:spcPts val="505"/>
              </a:spcAft>
            </a:pPr>
            <a:r>
              <a:rPr lang="es-ES" sz="1400" i="1" dirty="0">
                <a:effectLst/>
                <a:latin typeface="Arial" panose="020B0604020202020204" pitchFamily="34" charset="0"/>
                <a:ea typeface="Times New Roman" panose="02020603050405020304" pitchFamily="18" charset="0"/>
                <a:cs typeface="Times New Roman" panose="02020603050405020304" pitchFamily="18" charset="0"/>
              </a:rPr>
              <a:t>A. Para el ejercicio del derecho de acceso a la información, la Federación y las entidades federativas, en el ámbito de sus respectivas competencias, se regirán por los siguientes principios y bases:</a:t>
            </a:r>
          </a:p>
        </p:txBody>
      </p:sp>
      <p:sp>
        <p:nvSpPr>
          <p:cNvPr id="10" name="CuadroTexto 9">
            <a:extLst>
              <a:ext uri="{FF2B5EF4-FFF2-40B4-BE49-F238E27FC236}">
                <a16:creationId xmlns:a16="http://schemas.microsoft.com/office/drawing/2014/main" id="{192E80D3-6786-4597-B6A1-2EE1DF2429B4}"/>
              </a:ext>
            </a:extLst>
          </p:cNvPr>
          <p:cNvSpPr txBox="1"/>
          <p:nvPr/>
        </p:nvSpPr>
        <p:spPr>
          <a:xfrm>
            <a:off x="4571996" y="3372078"/>
            <a:ext cx="3863262" cy="2246769"/>
          </a:xfrm>
          <a:prstGeom prst="rect">
            <a:avLst/>
          </a:prstGeom>
          <a:noFill/>
        </p:spPr>
        <p:txBody>
          <a:bodyPr wrap="square" rtlCol="0">
            <a:spAutoFit/>
          </a:bodyPr>
          <a:lstStyle/>
          <a:p>
            <a:pPr algn="just">
              <a:spcAft>
                <a:spcPts val="505"/>
              </a:spcAft>
            </a:pPr>
            <a:r>
              <a:rPr lang="es-ES" sz="1400" b="1" i="1" dirty="0">
                <a:effectLst/>
                <a:latin typeface="Arial" panose="020B0604020202020204" pitchFamily="34" charset="0"/>
                <a:ea typeface="Times New Roman" panose="02020603050405020304" pitchFamily="18" charset="0"/>
                <a:cs typeface="Times New Roman" panose="02020603050405020304" pitchFamily="18" charset="0"/>
              </a:rPr>
              <a:t>V. Los sujetos obligados deberán preservar sus documentos en archivos administrativos actualizados y publicarán, a través de los medios electrónicos disponibles, la información completa y actualizada sobre el ejercicio de los recursos públicos y los indicadores que permitan rendir cuenta del cumplimiento de sus objetivos y de los resultados obtenidos.”</a:t>
            </a:r>
          </a:p>
        </p:txBody>
      </p:sp>
      <p:pic>
        <p:nvPicPr>
          <p:cNvPr id="3" name="Imagen 2" descr="Texto&#10;&#10;Descripción generada automáticamente">
            <a:extLst>
              <a:ext uri="{FF2B5EF4-FFF2-40B4-BE49-F238E27FC236}">
                <a16:creationId xmlns:a16="http://schemas.microsoft.com/office/drawing/2014/main" id="{580287CE-31D9-4523-B9EC-5B9B7CFB5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659" y="3372078"/>
            <a:ext cx="1809750" cy="2524125"/>
          </a:xfrm>
          <a:prstGeom prst="rect">
            <a:avLst/>
          </a:prstGeom>
        </p:spPr>
      </p:pic>
    </p:spTree>
    <p:extLst>
      <p:ext uri="{BB962C8B-B14F-4D97-AF65-F5344CB8AC3E}">
        <p14:creationId xmlns:p14="http://schemas.microsoft.com/office/powerpoint/2010/main" val="426776688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4182</TotalTime>
  <Words>8958</Words>
  <Application>Microsoft Office PowerPoint</Application>
  <PresentationFormat>Presentación en pantalla (4:3)</PresentationFormat>
  <Paragraphs>498</Paragraphs>
  <Slides>75</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75</vt:i4>
      </vt:variant>
    </vt:vector>
  </HeadingPairs>
  <TitlesOfParts>
    <vt:vector size="82" baseType="lpstr">
      <vt:lpstr>Arial</vt:lpstr>
      <vt:lpstr>Arial Rounded MT Bold</vt:lpstr>
      <vt:lpstr>Calibri</vt:lpstr>
      <vt:lpstr>Calibri Light</vt:lpstr>
      <vt:lpstr>Tahoma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Dirección de Responsabilidades</cp:lastModifiedBy>
  <cp:revision>319</cp:revision>
  <dcterms:created xsi:type="dcterms:W3CDTF">2019-12-11T16:56:38Z</dcterms:created>
  <dcterms:modified xsi:type="dcterms:W3CDTF">2022-03-01T15:13:43Z</dcterms:modified>
</cp:coreProperties>
</file>